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451cffbbf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2451cffbbf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535200" y="4280100"/>
            <a:ext cx="8073600" cy="5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pen Sans"/>
              <a:buNone/>
              <a:defRPr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idx="1" type="body"/>
          </p:nvPr>
        </p:nvSpPr>
        <p:spPr>
          <a:xfrm>
            <a:off x="311700" y="937250"/>
            <a:ext cx="8520600" cy="336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type="ctrTitle"/>
          </p:nvPr>
        </p:nvSpPr>
        <p:spPr>
          <a:xfrm>
            <a:off x="535200" y="4280100"/>
            <a:ext cx="8073600" cy="5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pen Sans"/>
              <a:buNone/>
              <a:defRPr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b="1" sz="3500">
                <a:solidFill>
                  <a:srgbClr val="33313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/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" type="body"/>
          </p:nvPr>
        </p:nvSpPr>
        <p:spPr>
          <a:xfrm>
            <a:off x="311700" y="1040125"/>
            <a:ext cx="8520600" cy="323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311700" y="1063000"/>
            <a:ext cx="3999900" cy="31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832400" y="1063000"/>
            <a:ext cx="3999900" cy="31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288825" y="2267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288825" y="1060725"/>
            <a:ext cx="4671900" cy="25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298750" y="450150"/>
            <a:ext cx="85464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9"/>
          <p:cNvSpPr txBox="1"/>
          <p:nvPr>
            <p:ph type="title"/>
          </p:nvPr>
        </p:nvSpPr>
        <p:spPr>
          <a:xfrm>
            <a:off x="265500" y="52452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9" name="Google Shape;29;p9"/>
          <p:cNvSpPr txBox="1"/>
          <p:nvPr>
            <p:ph idx="1" type="subTitle"/>
          </p:nvPr>
        </p:nvSpPr>
        <p:spPr>
          <a:xfrm>
            <a:off x="265500" y="29516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0" name="Google Shape;3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140250" y="3772600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6E00"/>
              </a:buClr>
              <a:buSzPts val="2500"/>
              <a:buFont typeface="Montserrat"/>
              <a:buNone/>
              <a:defRPr b="1" sz="2500">
                <a:solidFill>
                  <a:srgbClr val="FF6E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982975"/>
            <a:ext cx="8520600" cy="32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800"/>
              <a:buFont typeface="Montserrat"/>
              <a:buChar char="●"/>
              <a:defRPr sz="1800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●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●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ctrTitle"/>
          </p:nvPr>
        </p:nvSpPr>
        <p:spPr>
          <a:xfrm>
            <a:off x="535200" y="4280100"/>
            <a:ext cx="8073600" cy="5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TITLE HERE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TITLE HERE</a:t>
            </a:r>
            <a:endParaRPr/>
          </a:p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311700" y="1040125"/>
            <a:ext cx="8520600" cy="323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