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Montserrat"/>
      <p:regular r:id="rId8"/>
      <p:bold r:id="rId9"/>
      <p:italic r:id="rId10"/>
      <p:boldItalic r:id="rId11"/>
    </p:embeddedFont>
    <p:embeddedFont>
      <p:font typeface="Open Sans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Italic.fntdata"/><Relationship Id="rId10" Type="http://schemas.openxmlformats.org/officeDocument/2006/relationships/font" Target="fonts/Montserrat-italic.fntdata"/><Relationship Id="rId13" Type="http://schemas.openxmlformats.org/officeDocument/2006/relationships/font" Target="fonts/OpenSans-bold.fntdata"/><Relationship Id="rId12" Type="http://schemas.openxmlformats.org/officeDocument/2006/relationships/font" Target="fonts/OpenSans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-bold.fntdata"/><Relationship Id="rId15" Type="http://schemas.openxmlformats.org/officeDocument/2006/relationships/font" Target="fonts/OpenSans-boldItalic.fntdata"/><Relationship Id="rId14" Type="http://schemas.openxmlformats.org/officeDocument/2006/relationships/font" Target="fonts/Ope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Google Shape;3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2451cffbbf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Google Shape;44;g2451cffbbf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ctrTitle"/>
          </p:nvPr>
        </p:nvSpPr>
        <p:spPr>
          <a:xfrm>
            <a:off x="535200" y="4280100"/>
            <a:ext cx="8073600" cy="57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pen Sans"/>
              <a:buNone/>
              <a:defRPr sz="3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idx="1" type="body"/>
          </p:nvPr>
        </p:nvSpPr>
        <p:spPr>
          <a:xfrm>
            <a:off x="311700" y="937250"/>
            <a:ext cx="8520600" cy="336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type="title"/>
          </p:nvPr>
        </p:nvSpPr>
        <p:spPr>
          <a:xfrm>
            <a:off x="311700" y="266250"/>
            <a:ext cx="5189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/>
          <p:nvPr>
            <p:ph type="ctrTitle"/>
          </p:nvPr>
        </p:nvSpPr>
        <p:spPr>
          <a:xfrm>
            <a:off x="535200" y="4280100"/>
            <a:ext cx="8073600" cy="57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pen Sans"/>
              <a:buNone/>
              <a:defRPr sz="3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/>
          <p:nvPr>
            <p:ph type="title"/>
          </p:nvPr>
        </p:nvSpPr>
        <p:spPr>
          <a:xfrm>
            <a:off x="311700" y="266250"/>
            <a:ext cx="5189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" type="body"/>
          </p:nvPr>
        </p:nvSpPr>
        <p:spPr>
          <a:xfrm>
            <a:off x="311700" y="1040125"/>
            <a:ext cx="8520600" cy="32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title"/>
          </p:nvPr>
        </p:nvSpPr>
        <p:spPr>
          <a:xfrm>
            <a:off x="311700" y="266250"/>
            <a:ext cx="5189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body"/>
          </p:nvPr>
        </p:nvSpPr>
        <p:spPr>
          <a:xfrm>
            <a:off x="311700" y="1063000"/>
            <a:ext cx="3999900" cy="31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8" name="Google Shape;18;p5"/>
          <p:cNvSpPr txBox="1"/>
          <p:nvPr>
            <p:ph idx="2" type="body"/>
          </p:nvPr>
        </p:nvSpPr>
        <p:spPr>
          <a:xfrm>
            <a:off x="4832400" y="1063000"/>
            <a:ext cx="3999900" cy="31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/>
          <p:nvPr>
            <p:ph type="title"/>
          </p:nvPr>
        </p:nvSpPr>
        <p:spPr>
          <a:xfrm>
            <a:off x="311700" y="266250"/>
            <a:ext cx="5189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/>
          <p:nvPr>
            <p:ph type="title"/>
          </p:nvPr>
        </p:nvSpPr>
        <p:spPr>
          <a:xfrm>
            <a:off x="288825" y="2267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23" name="Google Shape;23;p7"/>
          <p:cNvSpPr txBox="1"/>
          <p:nvPr>
            <p:ph idx="1" type="body"/>
          </p:nvPr>
        </p:nvSpPr>
        <p:spPr>
          <a:xfrm>
            <a:off x="288825" y="1060725"/>
            <a:ext cx="4671900" cy="25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/>
          <p:nvPr>
            <p:ph type="title"/>
          </p:nvPr>
        </p:nvSpPr>
        <p:spPr>
          <a:xfrm>
            <a:off x="298750" y="450150"/>
            <a:ext cx="85464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9"/>
          <p:cNvSpPr txBox="1"/>
          <p:nvPr>
            <p:ph type="title"/>
          </p:nvPr>
        </p:nvSpPr>
        <p:spPr>
          <a:xfrm>
            <a:off x="265500" y="52452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29" name="Google Shape;29;p9"/>
          <p:cNvSpPr txBox="1"/>
          <p:nvPr>
            <p:ph idx="1" type="subTitle"/>
          </p:nvPr>
        </p:nvSpPr>
        <p:spPr>
          <a:xfrm>
            <a:off x="265500" y="29516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0" name="Google Shape;30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/>
          <p:nvPr>
            <p:ph idx="1" type="body"/>
          </p:nvPr>
        </p:nvSpPr>
        <p:spPr>
          <a:xfrm>
            <a:off x="140250" y="3772600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66250"/>
            <a:ext cx="51891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6E00"/>
              </a:buClr>
              <a:buSzPts val="2500"/>
              <a:buFont typeface="Montserrat"/>
              <a:buNone/>
              <a:defRPr b="1" sz="2500">
                <a:solidFill>
                  <a:srgbClr val="FF6E0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982975"/>
            <a:ext cx="8520600" cy="328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800"/>
              <a:buFont typeface="Montserrat"/>
              <a:buChar char="●"/>
              <a:defRPr sz="1800"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○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■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●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○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■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●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○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■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ctrTitle"/>
          </p:nvPr>
        </p:nvSpPr>
        <p:spPr>
          <a:xfrm>
            <a:off x="535200" y="4280100"/>
            <a:ext cx="8073600" cy="57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TITLE HERE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311700" y="266250"/>
            <a:ext cx="5189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TITLE HERE</a:t>
            </a:r>
            <a:endParaRPr/>
          </a:p>
        </p:txBody>
      </p:sp>
      <p:sp>
        <p:nvSpPr>
          <p:cNvPr id="47" name="Google Shape;47;p14"/>
          <p:cNvSpPr txBox="1"/>
          <p:nvPr>
            <p:ph idx="1" type="body"/>
          </p:nvPr>
        </p:nvSpPr>
        <p:spPr>
          <a:xfrm>
            <a:off x="311700" y="1040125"/>
            <a:ext cx="8520600" cy="32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