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4"/>
  </p:sldMasterIdLst>
  <p:notesMasterIdLst>
    <p:notesMasterId r:id="rId6"/>
  </p:notesMasterIdLst>
  <p:sldIdLst>
    <p:sldId id="257" r:id="rId5"/>
  </p:sldIdLst>
  <p:sldSz cx="9144000" cy="5143500" type="screen16x9"/>
  <p:notesSz cx="6858000" cy="9144000"/>
  <p:embeddedFontLst>
    <p:embeddedFont>
      <p:font typeface="Montserrat" panose="00000500000000000000" pitchFamily="2" charset="0"/>
      <p:regular r:id="rId7"/>
      <p:bold r:id="rId8"/>
      <p:italic r:id="rId9"/>
      <p:boldItalic r:id="rId10"/>
    </p:embeddedFont>
    <p:embeddedFont>
      <p:font typeface="Open Sans" panose="020B0606030504020204" pitchFamily="34" charset="0"/>
      <p:regular r:id="rId11"/>
      <p:bold r:id="rId12"/>
      <p:italic r:id="rId13"/>
      <p:boldItalic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8" d="100"/>
          <a:sy n="138" d="100"/>
        </p:scale>
        <p:origin x="834" y="13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font" Target="fonts/font4.fntdata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font" Target="fonts/font3.fntdata"/><Relationship Id="rId14" Type="http://schemas.openxmlformats.org/officeDocument/2006/relationships/font" Target="fonts/font8.fntdata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phanie Orzech" userId="9a4bd257-e819-4f95-a26f-3d6b4238c8fd" providerId="ADAL" clId="{1C4AFDF1-A987-48AE-8A54-844825351D9B}"/>
    <pc:docChg chg="delSld modSld">
      <pc:chgData name="Stephanie Orzech" userId="9a4bd257-e819-4f95-a26f-3d6b4238c8fd" providerId="ADAL" clId="{1C4AFDF1-A987-48AE-8A54-844825351D9B}" dt="2025-03-03T13:57:37.633" v="1" actId="1076"/>
      <pc:docMkLst>
        <pc:docMk/>
      </pc:docMkLst>
      <pc:sldChg chg="del">
        <pc:chgData name="Stephanie Orzech" userId="9a4bd257-e819-4f95-a26f-3d6b4238c8fd" providerId="ADAL" clId="{1C4AFDF1-A987-48AE-8A54-844825351D9B}" dt="2025-03-03T13:51:54.467" v="0" actId="2696"/>
        <pc:sldMkLst>
          <pc:docMk/>
          <pc:sldMk cId="0" sldId="256"/>
        </pc:sldMkLst>
      </pc:sldChg>
      <pc:sldChg chg="modSp mod">
        <pc:chgData name="Stephanie Orzech" userId="9a4bd257-e819-4f95-a26f-3d6b4238c8fd" providerId="ADAL" clId="{1C4AFDF1-A987-48AE-8A54-844825351D9B}" dt="2025-03-03T13:57:37.633" v="1" actId="1076"/>
        <pc:sldMkLst>
          <pc:docMk/>
          <pc:sldMk cId="0" sldId="257"/>
        </pc:sldMkLst>
        <pc:spChg chg="mod">
          <ac:chgData name="Stephanie Orzech" userId="9a4bd257-e819-4f95-a26f-3d6b4238c8fd" providerId="ADAL" clId="{1C4AFDF1-A987-48AE-8A54-844825351D9B}" dt="2025-03-03T13:57:37.633" v="1" actId="1076"/>
          <ac:spMkLst>
            <pc:docMk/>
            <pc:sldMk cId="0" sldId="257"/>
            <ac:spMk id="46" creationId="{00000000-0000-0000-0000-000000000000}"/>
          </ac:spMkLst>
        </pc:spChg>
        <pc:spChg chg="mod">
          <ac:chgData name="Stephanie Orzech" userId="9a4bd257-e819-4f95-a26f-3d6b4238c8fd" providerId="ADAL" clId="{1C4AFDF1-A987-48AE-8A54-844825351D9B}" dt="2025-03-03T13:57:37.633" v="1" actId="1076"/>
          <ac:spMkLst>
            <pc:docMk/>
            <pc:sldMk cId="0" sldId="257"/>
            <ac:spMk id="47" creationId="{00000000-0000-0000-0000-000000000000}"/>
          </ac:spMkLst>
        </pc:spChg>
      </pc:sldChg>
      <pc:sldMasterChg chg="delSldLayout">
        <pc:chgData name="Stephanie Orzech" userId="9a4bd257-e819-4f95-a26f-3d6b4238c8fd" providerId="ADAL" clId="{1C4AFDF1-A987-48AE-8A54-844825351D9B}" dt="2025-03-03T13:51:54.467" v="0" actId="2696"/>
        <pc:sldMasterMkLst>
          <pc:docMk/>
          <pc:sldMasterMk cId="0" sldId="2147483659"/>
        </pc:sldMasterMkLst>
        <pc:sldLayoutChg chg="del">
          <pc:chgData name="Stephanie Orzech" userId="9a4bd257-e819-4f95-a26f-3d6b4238c8fd" providerId="ADAL" clId="{1C4AFDF1-A987-48AE-8A54-844825351D9B}" dt="2025-03-03T13:51:54.467" v="0" actId="2696"/>
          <pc:sldLayoutMkLst>
            <pc:docMk/>
            <pc:sldMasterMk cId="0" sldId="2147483659"/>
            <pc:sldLayoutMk cId="0" sldId="2147483648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g2451cffbbf6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" name="Google Shape;44;g2451cffbbf6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3"/>
          <p:cNvSpPr txBox="1">
            <a:spLocks noGrp="1"/>
          </p:cNvSpPr>
          <p:nvPr>
            <p:ph type="ctrTitle"/>
          </p:nvPr>
        </p:nvSpPr>
        <p:spPr>
          <a:xfrm>
            <a:off x="535200" y="4280100"/>
            <a:ext cx="8073600" cy="57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Open Sans"/>
              <a:buNone/>
              <a:defRPr sz="30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sz="3500" b="1">
                <a:solidFill>
                  <a:srgbClr val="33313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sz="3500" b="1">
                <a:solidFill>
                  <a:srgbClr val="33313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sz="3500" b="1">
                <a:solidFill>
                  <a:srgbClr val="33313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sz="3500" b="1">
                <a:solidFill>
                  <a:srgbClr val="33313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sz="3500" b="1">
                <a:solidFill>
                  <a:srgbClr val="33313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sz="3500" b="1">
                <a:solidFill>
                  <a:srgbClr val="33313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sz="3500" b="1">
                <a:solidFill>
                  <a:srgbClr val="33313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sz="3500" b="1">
                <a:solidFill>
                  <a:srgbClr val="33313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4"/>
          <p:cNvSpPr txBox="1">
            <a:spLocks noGrp="1"/>
          </p:cNvSpPr>
          <p:nvPr>
            <p:ph type="title"/>
          </p:nvPr>
        </p:nvSpPr>
        <p:spPr>
          <a:xfrm>
            <a:off x="311700" y="266250"/>
            <a:ext cx="5189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4"/>
          <p:cNvSpPr txBox="1">
            <a:spLocks noGrp="1"/>
          </p:cNvSpPr>
          <p:nvPr>
            <p:ph type="body" idx="1"/>
          </p:nvPr>
        </p:nvSpPr>
        <p:spPr>
          <a:xfrm>
            <a:off x="311700" y="1040125"/>
            <a:ext cx="8520600" cy="323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5"/>
          <p:cNvSpPr txBox="1">
            <a:spLocks noGrp="1"/>
          </p:cNvSpPr>
          <p:nvPr>
            <p:ph type="title"/>
          </p:nvPr>
        </p:nvSpPr>
        <p:spPr>
          <a:xfrm>
            <a:off x="311700" y="266250"/>
            <a:ext cx="5189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5"/>
          <p:cNvSpPr txBox="1">
            <a:spLocks noGrp="1"/>
          </p:cNvSpPr>
          <p:nvPr>
            <p:ph type="body" idx="1"/>
          </p:nvPr>
        </p:nvSpPr>
        <p:spPr>
          <a:xfrm>
            <a:off x="311700" y="1063000"/>
            <a:ext cx="3999900" cy="312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18" name="Google Shape;18;p5"/>
          <p:cNvSpPr txBox="1">
            <a:spLocks noGrp="1"/>
          </p:cNvSpPr>
          <p:nvPr>
            <p:ph type="body" idx="2"/>
          </p:nvPr>
        </p:nvSpPr>
        <p:spPr>
          <a:xfrm>
            <a:off x="4832400" y="1063000"/>
            <a:ext cx="3999900" cy="312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6"/>
          <p:cNvSpPr txBox="1">
            <a:spLocks noGrp="1"/>
          </p:cNvSpPr>
          <p:nvPr>
            <p:ph type="title"/>
          </p:nvPr>
        </p:nvSpPr>
        <p:spPr>
          <a:xfrm>
            <a:off x="311700" y="266250"/>
            <a:ext cx="5189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7"/>
          <p:cNvSpPr txBox="1">
            <a:spLocks noGrp="1"/>
          </p:cNvSpPr>
          <p:nvPr>
            <p:ph type="title"/>
          </p:nvPr>
        </p:nvSpPr>
        <p:spPr>
          <a:xfrm>
            <a:off x="288825" y="2267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23" name="Google Shape;23;p7"/>
          <p:cNvSpPr txBox="1">
            <a:spLocks noGrp="1"/>
          </p:cNvSpPr>
          <p:nvPr>
            <p:ph type="body" idx="1"/>
          </p:nvPr>
        </p:nvSpPr>
        <p:spPr>
          <a:xfrm>
            <a:off x="288825" y="1060725"/>
            <a:ext cx="4671900" cy="25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8"/>
          <p:cNvSpPr txBox="1">
            <a:spLocks noGrp="1"/>
          </p:cNvSpPr>
          <p:nvPr>
            <p:ph type="title"/>
          </p:nvPr>
        </p:nvSpPr>
        <p:spPr>
          <a:xfrm>
            <a:off x="298750" y="450150"/>
            <a:ext cx="85464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Google Shape;28;p9"/>
          <p:cNvSpPr txBox="1">
            <a:spLocks noGrp="1"/>
          </p:cNvSpPr>
          <p:nvPr>
            <p:ph type="title"/>
          </p:nvPr>
        </p:nvSpPr>
        <p:spPr>
          <a:xfrm>
            <a:off x="265500" y="52452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29" name="Google Shape;29;p9"/>
          <p:cNvSpPr txBox="1">
            <a:spLocks noGrp="1"/>
          </p:cNvSpPr>
          <p:nvPr>
            <p:ph type="subTitle" idx="1"/>
          </p:nvPr>
        </p:nvSpPr>
        <p:spPr>
          <a:xfrm>
            <a:off x="265500" y="29516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0"/>
          <p:cNvSpPr txBox="1">
            <a:spLocks noGrp="1"/>
          </p:cNvSpPr>
          <p:nvPr>
            <p:ph type="body" idx="1"/>
          </p:nvPr>
        </p:nvSpPr>
        <p:spPr>
          <a:xfrm>
            <a:off x="140250" y="3772600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1"/>
          <p:cNvSpPr txBox="1">
            <a:spLocks noGrp="1"/>
          </p:cNvSpPr>
          <p:nvPr>
            <p:ph type="body" idx="1"/>
          </p:nvPr>
        </p:nvSpPr>
        <p:spPr>
          <a:xfrm>
            <a:off x="311700" y="937250"/>
            <a:ext cx="8520600" cy="336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5" name="Google Shape;35;p11"/>
          <p:cNvSpPr txBox="1">
            <a:spLocks noGrp="1"/>
          </p:cNvSpPr>
          <p:nvPr>
            <p:ph type="title"/>
          </p:nvPr>
        </p:nvSpPr>
        <p:spPr>
          <a:xfrm>
            <a:off x="311700" y="266250"/>
            <a:ext cx="5189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blipFill>
          <a:blip r:embed="rId12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266250"/>
            <a:ext cx="51891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F6E00"/>
              </a:buClr>
              <a:buSzPts val="2500"/>
              <a:buFont typeface="Montserrat"/>
              <a:buNone/>
              <a:defRPr sz="2500" b="1">
                <a:solidFill>
                  <a:srgbClr val="FF6E00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982975"/>
            <a:ext cx="8520600" cy="328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A5AA8"/>
              </a:buClr>
              <a:buSzPts val="1800"/>
              <a:buFont typeface="Montserrat"/>
              <a:buChar char="●"/>
              <a:defRPr sz="1800">
                <a:solidFill>
                  <a:srgbClr val="0A5AA8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A5AA8"/>
              </a:buClr>
              <a:buSzPts val="1400"/>
              <a:buFont typeface="Montserrat"/>
              <a:buChar char="○"/>
              <a:defRPr>
                <a:solidFill>
                  <a:srgbClr val="0A5AA8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A5AA8"/>
              </a:buClr>
              <a:buSzPts val="1400"/>
              <a:buFont typeface="Montserrat"/>
              <a:buChar char="■"/>
              <a:defRPr>
                <a:solidFill>
                  <a:srgbClr val="0A5AA8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A5AA8"/>
              </a:buClr>
              <a:buSzPts val="1400"/>
              <a:buFont typeface="Montserrat"/>
              <a:buChar char="●"/>
              <a:defRPr>
                <a:solidFill>
                  <a:srgbClr val="0A5AA8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A5AA8"/>
              </a:buClr>
              <a:buSzPts val="1400"/>
              <a:buFont typeface="Montserrat"/>
              <a:buChar char="○"/>
              <a:defRPr>
                <a:solidFill>
                  <a:srgbClr val="0A5AA8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A5AA8"/>
              </a:buClr>
              <a:buSzPts val="1400"/>
              <a:buFont typeface="Montserrat"/>
              <a:buChar char="■"/>
              <a:defRPr>
                <a:solidFill>
                  <a:srgbClr val="0A5AA8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A5AA8"/>
              </a:buClr>
              <a:buSzPts val="1400"/>
              <a:buFont typeface="Montserrat"/>
              <a:buChar char="●"/>
              <a:defRPr>
                <a:solidFill>
                  <a:srgbClr val="0A5AA8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A5AA8"/>
              </a:buClr>
              <a:buSzPts val="1400"/>
              <a:buFont typeface="Montserrat"/>
              <a:buChar char="○"/>
              <a:defRPr>
                <a:solidFill>
                  <a:srgbClr val="0A5AA8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A5AA8"/>
              </a:buClr>
              <a:buSzPts val="1400"/>
              <a:buFont typeface="Montserrat"/>
              <a:buChar char="■"/>
              <a:defRPr>
                <a:solidFill>
                  <a:srgbClr val="0A5AA8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4"/>
          <p:cNvSpPr txBox="1">
            <a:spLocks noGrp="1"/>
          </p:cNvSpPr>
          <p:nvPr>
            <p:ph type="title"/>
          </p:nvPr>
        </p:nvSpPr>
        <p:spPr>
          <a:xfrm>
            <a:off x="623400" y="266249"/>
            <a:ext cx="5189100" cy="7738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Session Title </a:t>
            </a:r>
            <a:br>
              <a:rPr lang="en-US" sz="24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Name of Speaker</a:t>
            </a:r>
            <a:endParaRPr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7" name="Google Shape;47;p14"/>
          <p:cNvSpPr txBox="1">
            <a:spLocks noGrp="1"/>
          </p:cNvSpPr>
          <p:nvPr>
            <p:ph type="body" idx="1"/>
          </p:nvPr>
        </p:nvSpPr>
        <p:spPr>
          <a:xfrm>
            <a:off x="623400" y="1169725"/>
            <a:ext cx="8520600" cy="323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70000" lnSpcReduction="20000"/>
          </a:bodyPr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sz="1800" b="1" dirty="0">
                <a:solidFill>
                  <a:schemeClr val="accent1">
                    <a:lumMod val="50000"/>
                  </a:schemeClr>
                </a:solidFill>
              </a:rPr>
              <a:t>Disclosures</a:t>
            </a:r>
          </a:p>
          <a:p>
            <a:pPr marL="457200" indent="-457200">
              <a:lnSpc>
                <a:spcPct val="120000"/>
              </a:lnSpc>
              <a:spcBef>
                <a:spcPts val="600"/>
              </a:spcBef>
              <a:buFont typeface="Arial"/>
              <a:buChar char="•"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Scientific Advisory Board: (Include company names and corresponding amounts)</a:t>
            </a:r>
          </a:p>
          <a:p>
            <a:pPr marL="457200" indent="-457200">
              <a:lnSpc>
                <a:spcPct val="120000"/>
              </a:lnSpc>
              <a:spcBef>
                <a:spcPts val="600"/>
              </a:spcBef>
              <a:buFont typeface="Arial"/>
              <a:buChar char="•"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Scientific Research:</a:t>
            </a:r>
          </a:p>
          <a:p>
            <a:pPr marL="457200" indent="-457200">
              <a:lnSpc>
                <a:spcPct val="120000"/>
              </a:lnSpc>
              <a:spcBef>
                <a:spcPts val="600"/>
              </a:spcBef>
              <a:buFont typeface="Arial"/>
              <a:buChar char="•"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Speaker’s Bureau:</a:t>
            </a:r>
          </a:p>
          <a:p>
            <a:pPr marL="457200" indent="-457200">
              <a:lnSpc>
                <a:spcPct val="120000"/>
              </a:lnSpc>
              <a:spcBef>
                <a:spcPts val="600"/>
              </a:spcBef>
              <a:buFont typeface="Arial"/>
              <a:buChar char="•"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Stockholder: </a:t>
            </a:r>
          </a:p>
          <a:p>
            <a:pPr marL="457200" indent="-457200">
              <a:lnSpc>
                <a:spcPct val="120000"/>
              </a:lnSpc>
              <a:spcBef>
                <a:spcPts val="600"/>
              </a:spcBef>
              <a:buFont typeface="Arial"/>
              <a:buChar char="•"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Stock Options: (Include company name and declare percentage of total stock options)</a:t>
            </a:r>
          </a:p>
          <a:p>
            <a:pPr marL="457200" indent="-457200">
              <a:lnSpc>
                <a:spcPct val="120000"/>
              </a:lnSpc>
              <a:spcBef>
                <a:spcPts val="600"/>
              </a:spcBef>
              <a:buFont typeface="Arial"/>
              <a:buChar char="•"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Product Royalties:</a:t>
            </a:r>
          </a:p>
          <a:p>
            <a:pPr marL="457200" indent="-457200">
              <a:lnSpc>
                <a:spcPct val="120000"/>
              </a:lnSpc>
              <a:spcBef>
                <a:spcPts val="600"/>
              </a:spcBef>
              <a:buFont typeface="Arial"/>
              <a:buChar char="•"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Employed by: </a:t>
            </a:r>
            <a:br>
              <a:rPr lang="en-US" sz="1800" dirty="0">
                <a:solidFill>
                  <a:schemeClr val="accent1">
                    <a:lumMod val="50000"/>
                  </a:schemeClr>
                </a:solidFill>
              </a:rPr>
            </a:b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Any off-label uses of devices or products will be disclosed and discussed in a balanced manner.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No commercial company or product names or logos will be used in this presentation.</a:t>
            </a:r>
          </a:p>
          <a:p>
            <a:pPr marL="0" indent="0">
              <a:buNone/>
            </a:pP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Kenes Document" ma:contentTypeID="0x01010037EA2DD516505C4D92B92F8677CFB68500CD5348270ACC664B8C402F3FFF8158CD" ma:contentTypeVersion="11" ma:contentTypeDescription="" ma:contentTypeScope="" ma:versionID="904d4ba1bba43fd97d80fcf52bc625d5">
  <xsd:schema xmlns:xsd="http://www.w3.org/2001/XMLSchema" xmlns:xs="http://www.w3.org/2001/XMLSchema" xmlns:p="http://schemas.microsoft.com/office/2006/metadata/properties" xmlns:ns2="eb3f7de7-c935-4ca6-a12c-1f73773710ec" xmlns:ns3="5fc764a9-f587-4c0e-a470-3615dc7f73ca" targetNamespace="http://schemas.microsoft.com/office/2006/metadata/properties" ma:root="true" ma:fieldsID="35aa2358e29fa381589f943c4cbbe333" ns2:_="" ns3:_="">
    <xsd:import namespace="eb3f7de7-c935-4ca6-a12c-1f73773710ec"/>
    <xsd:import namespace="5fc764a9-f587-4c0e-a470-3615dc7f73ca"/>
    <xsd:element name="properties">
      <xsd:complexType>
        <xsd:sequence>
          <xsd:element name="documentManagement">
            <xsd:complexType>
              <xsd:all>
                <xsd:element ref="ns2:FolderID" minOccurs="0"/>
                <xsd:element ref="ns2:KenesDocumentTypeId" minOccurs="0"/>
                <xsd:element ref="ns2:Confidential1" minOccurs="0"/>
                <xsd:element ref="ns2:Final" minOccurs="0"/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3f7de7-c935-4ca6-a12c-1f73773710ec" elementFormDefault="qualified">
    <xsd:import namespace="http://schemas.microsoft.com/office/2006/documentManagement/types"/>
    <xsd:import namespace="http://schemas.microsoft.com/office/infopath/2007/PartnerControls"/>
    <xsd:element name="FolderID" ma:index="2" nillable="true" ma:displayName="FolderID" ma:list="{62b5239b-3564-444d-88a9-03f6d13d411f}" ma:internalName="FolderID" ma:showField="Title" ma:web="eb3f7de7-c935-4ca6-a12c-1f73773710ec">
      <xsd:simpleType>
        <xsd:restriction base="dms:Lookup"/>
      </xsd:simpleType>
    </xsd:element>
    <xsd:element name="KenesDocumentTypeId" ma:index="3" nillable="true" ma:displayName="KenesDocumentTypeId" ma:list="{5ca2ab15-5c4e-45db-95e6-5cb4dd45d1b1}" ma:internalName="KenesDocumentTypeId" ma:showField="Title" ma:web="eb3f7de7-c935-4ca6-a12c-1f73773710ec">
      <xsd:simpleType>
        <xsd:restriction base="dms:Lookup"/>
      </xsd:simpleType>
    </xsd:element>
    <xsd:element name="Confidential1" ma:index="4" nillable="true" ma:displayName="Confidential" ma:default="0" ma:internalName="Confidential1">
      <xsd:simpleType>
        <xsd:restriction base="dms:Boolean"/>
      </xsd:simpleType>
    </xsd:element>
    <xsd:element name="Final" ma:index="5" nillable="true" ma:displayName="Final" ma:default="0" ma:internalName="Final">
      <xsd:simpleType>
        <xsd:restriction base="dms:Boolean"/>
      </xsd:simpleType>
    </xsd:element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7eb20398-0988-4e55-b57f-05d62d7b8281}" ma:internalName="TaxCatchAll" ma:showField="CatchAllData" ma:web="eb3f7de7-c935-4ca6-a12c-1f73773710e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c764a9-f587-4c0e-a470-3615dc7f73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720c72ca-3d5e-4053-bfc4-d5117e56c93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1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olderID xmlns="eb3f7de7-c935-4ca6-a12c-1f73773710ec" xsi:nil="true"/>
    <KenesDocumentTypeId xmlns="eb3f7de7-c935-4ca6-a12c-1f73773710ec" xsi:nil="true"/>
    <Confidential1 xmlns="eb3f7de7-c935-4ca6-a12c-1f73773710ec">false</Confidential1>
    <Final xmlns="eb3f7de7-c935-4ca6-a12c-1f73773710ec">false</Final>
    <TaxCatchAll xmlns="eb3f7de7-c935-4ca6-a12c-1f73773710ec" xsi:nil="true"/>
    <lcf76f155ced4ddcb4097134ff3c332f xmlns="5fc764a9-f587-4c0e-a470-3615dc7f73c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92CDEF1-7D24-49F4-A45F-C87FF9ABCBF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DEC2C2F-233D-4263-8600-3DEDBAC9DEF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b3f7de7-c935-4ca6-a12c-1f73773710ec"/>
    <ds:schemaRef ds:uri="5fc764a9-f587-4c0e-a470-3615dc7f73c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FEBEAA7-A6C4-47A0-8F06-5F619746BDEA}">
  <ds:schemaRefs>
    <ds:schemaRef ds:uri="http://purl.org/dc/dcmitype/"/>
    <ds:schemaRef ds:uri="http://purl.org/dc/elements/1.1/"/>
    <ds:schemaRef ds:uri="http://schemas.microsoft.com/office/2006/metadata/properties"/>
    <ds:schemaRef ds:uri="http://purl.org/dc/terms/"/>
    <ds:schemaRef ds:uri="eb3f7de7-c935-4ca6-a12c-1f73773710ec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5fc764a9-f587-4c0e-a470-3615dc7f73c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81</Words>
  <Application>Microsoft Office PowerPoint</Application>
  <PresentationFormat>On-screen Show (16:9)</PresentationFormat>
  <Paragraphs>11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Montserrat</vt:lpstr>
      <vt:lpstr>Open Sans</vt:lpstr>
      <vt:lpstr>Simple Light</vt:lpstr>
      <vt:lpstr>Session Title  Name of Speaker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Stephanie Orzech</cp:lastModifiedBy>
  <cp:revision>2</cp:revision>
  <dcterms:modified xsi:type="dcterms:W3CDTF">2025-03-03T13:57:46Z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0x01010037EA2DD516505C4D92B92F8677CFB68500CD5348270ACC664B8C402F3FFF8158CD</vt:lpwstr>
  </property>
  <property fmtid="{D5CDD505-2E9C-101B-9397-08002B2CF9AE}" pid="3" name="MediaServiceImageTags">
    <vt:lpwstr/>
  </property>
</Properties>
</file>