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7" r:id="rId5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7"/>
      <p:bold r:id="rId8"/>
      <p:italic r:id="rId9"/>
      <p:boldItalic r:id="rId10"/>
    </p:embeddedFont>
    <p:embeddedFont>
      <p:font typeface="Open Sans" panose="020B0606030504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378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Orzech" userId="9a4bd257-e819-4f95-a26f-3d6b4238c8fd" providerId="ADAL" clId="{D504E8E9-B577-4033-8680-6DC52FC4E416}"/>
    <pc:docChg chg="custSel modSld">
      <pc:chgData name="Stephanie Orzech" userId="9a4bd257-e819-4f95-a26f-3d6b4238c8fd" providerId="ADAL" clId="{D504E8E9-B577-4033-8680-6DC52FC4E416}" dt="2025-03-03T13:58:24.953" v="9" actId="14100"/>
      <pc:docMkLst>
        <pc:docMk/>
      </pc:docMkLst>
      <pc:sldChg chg="modSp mod">
        <pc:chgData name="Stephanie Orzech" userId="9a4bd257-e819-4f95-a26f-3d6b4238c8fd" providerId="ADAL" clId="{D504E8E9-B577-4033-8680-6DC52FC4E416}" dt="2025-03-03T13:58:24.953" v="9" actId="14100"/>
        <pc:sldMkLst>
          <pc:docMk/>
          <pc:sldMk cId="0" sldId="257"/>
        </pc:sldMkLst>
        <pc:spChg chg="mod">
          <ac:chgData name="Stephanie Orzech" userId="9a4bd257-e819-4f95-a26f-3d6b4238c8fd" providerId="ADAL" clId="{D504E8E9-B577-4033-8680-6DC52FC4E416}" dt="2025-03-03T13:58:24.953" v="9" actId="14100"/>
          <ac:spMkLst>
            <pc:docMk/>
            <pc:sldMk cId="0" sldId="257"/>
            <ac:spMk id="46" creationId="{00000000-0000-0000-0000-000000000000}"/>
          </ac:spMkLst>
        </pc:spChg>
        <pc:spChg chg="mod">
          <ac:chgData name="Stephanie Orzech" userId="9a4bd257-e819-4f95-a26f-3d6b4238c8fd" providerId="ADAL" clId="{D504E8E9-B577-4033-8680-6DC52FC4E416}" dt="2025-03-03T13:53:56.285" v="8" actId="1076"/>
          <ac:spMkLst>
            <pc:docMk/>
            <pc:sldMk cId="0" sldId="257"/>
            <ac:spMk id="4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535200" y="4280100"/>
            <a:ext cx="8073600" cy="57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pen Sans"/>
              <a:buNone/>
              <a:defRPr sz="3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311700" y="1040125"/>
            <a:ext cx="8520600" cy="32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311700" y="1063000"/>
            <a:ext cx="39999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832400" y="1063000"/>
            <a:ext cx="39999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288825" y="2267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288825" y="1060725"/>
            <a:ext cx="46719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265500" y="52452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ubTitle" idx="1"/>
          </p:nvPr>
        </p:nvSpPr>
        <p:spPr>
          <a:xfrm>
            <a:off x="265500" y="29516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140250" y="377260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311700" y="937250"/>
            <a:ext cx="8520600" cy="33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6E00"/>
              </a:buClr>
              <a:buSzPts val="2500"/>
              <a:buFont typeface="Montserrat"/>
              <a:buNone/>
              <a:defRPr sz="2500" b="1">
                <a:solidFill>
                  <a:srgbClr val="FF6E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982975"/>
            <a:ext cx="8520600" cy="32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800"/>
              <a:buFont typeface="Montserrat"/>
              <a:buChar char="●"/>
              <a:defRPr sz="1800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311700" y="57449"/>
            <a:ext cx="7097100" cy="10129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Title of your presentation 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Your name and credentials (e.g. MD, PhD, etc.)</a:t>
            </a:r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1"/>
          </p:nvPr>
        </p:nvSpPr>
        <p:spPr>
          <a:xfrm>
            <a:off x="311700" y="1922399"/>
            <a:ext cx="8520600" cy="21507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Your professional title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Your institution or company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Your city and country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CD5348270ACC664B8C402F3FFF8158CD" ma:contentTypeVersion="11" ma:contentTypeDescription="" ma:contentTypeScope="" ma:versionID="904d4ba1bba43fd97d80fcf52bc625d5">
  <xsd:schema xmlns:xsd="http://www.w3.org/2001/XMLSchema" xmlns:xs="http://www.w3.org/2001/XMLSchema" xmlns:p="http://schemas.microsoft.com/office/2006/metadata/properties" xmlns:ns2="eb3f7de7-c935-4ca6-a12c-1f73773710ec" xmlns:ns3="5fc764a9-f587-4c0e-a470-3615dc7f73ca" targetNamespace="http://schemas.microsoft.com/office/2006/metadata/properties" ma:root="true" ma:fieldsID="35aa2358e29fa381589f943c4cbbe333" ns2:_="" ns3:_="">
    <xsd:import namespace="eb3f7de7-c935-4ca6-a12c-1f73773710ec"/>
    <xsd:import namespace="5fc764a9-f587-4c0e-a470-3615dc7f73ca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764a9-f587-4c0e-a470-3615dc7f7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TaxCatchAll xmlns="eb3f7de7-c935-4ca6-a12c-1f73773710ec" xsi:nil="true"/>
    <lcf76f155ced4ddcb4097134ff3c332f xmlns="5fc764a9-f587-4c0e-a470-3615dc7f7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2CDEF1-7D24-49F4-A45F-C87FF9ABCB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EC2C2F-233D-4263-8600-3DEDBAC9DE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5fc764a9-f587-4c0e-a470-3615dc7f73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EBEAA7-A6C4-47A0-8F06-5F619746BDEA}">
  <ds:schemaRefs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eb3f7de7-c935-4ca6-a12c-1f73773710e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fc764a9-f587-4c0e-a470-3615dc7f7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</Words>
  <Application>Microsoft Office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Montserrat</vt:lpstr>
      <vt:lpstr>Open Sans</vt:lpstr>
      <vt:lpstr>Simple Light</vt:lpstr>
      <vt:lpstr>Title of your presentation  Your name and credentials (e.g. MD, PhD, etc.)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Stephanie Orzech</cp:lastModifiedBy>
  <cp:revision>3</cp:revision>
  <dcterms:modified xsi:type="dcterms:W3CDTF">2025-03-03T13:58:27Z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0x01010037EA2DD516505C4D92B92F8677CFB68500CD5348270ACC664B8C402F3FFF8158CD</vt:lpwstr>
  </property>
  <property fmtid="{D5CDD505-2E9C-101B-9397-08002B2CF9AE}" pid="3" name="MediaServiceImageTags">
    <vt:lpwstr/>
  </property>
</Properties>
</file>