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0"/>
      <p:bold r:id="rId11"/>
      <p:italic r:id="rId12"/>
      <p:boldItalic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9ED816-E2D2-4845-91F2-B921A1CAF91C}" v="4" dt="2025-03-03T13:58:33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37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23" Type="http://schemas.microsoft.com/office/2015/10/relationships/revisionInfo" Target="revisionInfo.xml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Orzech" userId="9a4bd257-e819-4f95-a26f-3d6b4238c8fd" providerId="ADAL" clId="{B49ED816-E2D2-4845-91F2-B921A1CAF91C}"/>
    <pc:docChg chg="undo custSel addSld modSld">
      <pc:chgData name="Stephanie Orzech" userId="9a4bd257-e819-4f95-a26f-3d6b4238c8fd" providerId="ADAL" clId="{B49ED816-E2D2-4845-91F2-B921A1CAF91C}" dt="2025-03-03T13:59:27.040" v="18" actId="1076"/>
      <pc:docMkLst>
        <pc:docMk/>
      </pc:docMkLst>
      <pc:sldChg chg="addSp delSp modSp mod">
        <pc:chgData name="Stephanie Orzech" userId="9a4bd257-e819-4f95-a26f-3d6b4238c8fd" providerId="ADAL" clId="{B49ED816-E2D2-4845-91F2-B921A1CAF91C}" dt="2025-03-03T13:58:09.128" v="7" actId="1076"/>
        <pc:sldMkLst>
          <pc:docMk/>
          <pc:sldMk cId="0" sldId="257"/>
        </pc:sldMkLst>
        <pc:spChg chg="add mod">
          <ac:chgData name="Stephanie Orzech" userId="9a4bd257-e819-4f95-a26f-3d6b4238c8fd" providerId="ADAL" clId="{B49ED816-E2D2-4845-91F2-B921A1CAF91C}" dt="2025-03-03T13:57:46.966" v="2"/>
          <ac:spMkLst>
            <pc:docMk/>
            <pc:sldMk cId="0" sldId="257"/>
            <ac:spMk id="4" creationId="{E306F43E-FAEC-34EE-4AC1-6FDC8BB95CC4}"/>
          </ac:spMkLst>
        </pc:spChg>
        <pc:spChg chg="add mod">
          <ac:chgData name="Stephanie Orzech" userId="9a4bd257-e819-4f95-a26f-3d6b4238c8fd" providerId="ADAL" clId="{B49ED816-E2D2-4845-91F2-B921A1CAF91C}" dt="2025-03-03T13:58:09.128" v="7" actId="1076"/>
          <ac:spMkLst>
            <pc:docMk/>
            <pc:sldMk cId="0" sldId="257"/>
            <ac:spMk id="5" creationId="{55D2C721-20FB-1A52-B409-19EF06498079}"/>
          </ac:spMkLst>
        </pc:spChg>
        <pc:spChg chg="del mod">
          <ac:chgData name="Stephanie Orzech" userId="9a4bd257-e819-4f95-a26f-3d6b4238c8fd" providerId="ADAL" clId="{B49ED816-E2D2-4845-91F2-B921A1CAF91C}" dt="2025-03-03T13:58:03.353" v="6" actId="478"/>
          <ac:spMkLst>
            <pc:docMk/>
            <pc:sldMk cId="0" sldId="257"/>
            <ac:spMk id="47" creationId="{00000000-0000-0000-0000-000000000000}"/>
          </ac:spMkLst>
        </pc:spChg>
      </pc:sldChg>
      <pc:sldChg chg="addSp delSp modSp add mod">
        <pc:chgData name="Stephanie Orzech" userId="9a4bd257-e819-4f95-a26f-3d6b4238c8fd" providerId="ADAL" clId="{B49ED816-E2D2-4845-91F2-B921A1CAF91C}" dt="2025-03-03T13:59:27.040" v="18" actId="1076"/>
        <pc:sldMkLst>
          <pc:docMk/>
          <pc:sldMk cId="3152981518" sldId="258"/>
        </pc:sldMkLst>
        <pc:spChg chg="add mod">
          <ac:chgData name="Stephanie Orzech" userId="9a4bd257-e819-4f95-a26f-3d6b4238c8fd" providerId="ADAL" clId="{B49ED816-E2D2-4845-91F2-B921A1CAF91C}" dt="2025-03-03T13:59:27.040" v="18" actId="1076"/>
          <ac:spMkLst>
            <pc:docMk/>
            <pc:sldMk cId="3152981518" sldId="258"/>
            <ac:spMk id="2" creationId="{29000746-5F4F-F7C3-741F-843825EE007F}"/>
          </ac:spMkLst>
        </pc:spChg>
        <pc:spChg chg="add mod">
          <ac:chgData name="Stephanie Orzech" userId="9a4bd257-e819-4f95-a26f-3d6b4238c8fd" providerId="ADAL" clId="{B49ED816-E2D2-4845-91F2-B921A1CAF91C}" dt="2025-03-03T13:59:15.368" v="16" actId="1076"/>
          <ac:spMkLst>
            <pc:docMk/>
            <pc:sldMk cId="3152981518" sldId="258"/>
            <ac:spMk id="3" creationId="{387D7E4B-E43C-6311-D425-67515EF2F037}"/>
          </ac:spMkLst>
        </pc:spChg>
        <pc:spChg chg="del mod">
          <ac:chgData name="Stephanie Orzech" userId="9a4bd257-e819-4f95-a26f-3d6b4238c8fd" providerId="ADAL" clId="{B49ED816-E2D2-4845-91F2-B921A1CAF91C}" dt="2025-03-03T13:58:52.272" v="14" actId="478"/>
          <ac:spMkLst>
            <pc:docMk/>
            <pc:sldMk cId="3152981518" sldId="258"/>
            <ac:spMk id="47" creationId="{64832C0E-110B-0658-9616-CD4B0CAFB9F0}"/>
          </ac:spMkLst>
        </pc:spChg>
      </pc:sldChg>
      <pc:sldChg chg="add">
        <pc:chgData name="Stephanie Orzech" userId="9a4bd257-e819-4f95-a26f-3d6b4238c8fd" providerId="ADAL" clId="{B49ED816-E2D2-4845-91F2-B921A1CAF91C}" dt="2025-03-03T13:56:28.216" v="1"/>
        <pc:sldMkLst>
          <pc:docMk/>
          <pc:sldMk cId="3052879275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>
          <a:extLst>
            <a:ext uri="{FF2B5EF4-FFF2-40B4-BE49-F238E27FC236}">
              <a16:creationId xmlns:a16="http://schemas.microsoft.com/office/drawing/2014/main" id="{80C18E65-FC5E-A27A-A94D-5515C265D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>
            <a:extLst>
              <a:ext uri="{FF2B5EF4-FFF2-40B4-BE49-F238E27FC236}">
                <a16:creationId xmlns:a16="http://schemas.microsoft.com/office/drawing/2014/main" id="{E8643A7D-96AF-F545-C152-BD98C86483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>
            <a:extLst>
              <a:ext uri="{FF2B5EF4-FFF2-40B4-BE49-F238E27FC236}">
                <a16:creationId xmlns:a16="http://schemas.microsoft.com/office/drawing/2014/main" id="{D5A1E7A6-2863-E9BE-3A7E-B2FED10C31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152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>
          <a:extLst>
            <a:ext uri="{FF2B5EF4-FFF2-40B4-BE49-F238E27FC236}">
              <a16:creationId xmlns:a16="http://schemas.microsoft.com/office/drawing/2014/main" id="{0357736D-5ACC-710A-11D0-33BF04B0D0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451cffbbf6_0_1:notes">
            <a:extLst>
              <a:ext uri="{FF2B5EF4-FFF2-40B4-BE49-F238E27FC236}">
                <a16:creationId xmlns:a16="http://schemas.microsoft.com/office/drawing/2014/main" id="{F7DA6809-FF77-8431-C4C1-215024F6AD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2451cffbbf6_0_1:notes">
            <a:extLst>
              <a:ext uri="{FF2B5EF4-FFF2-40B4-BE49-F238E27FC236}">
                <a16:creationId xmlns:a16="http://schemas.microsoft.com/office/drawing/2014/main" id="{80ADD39F-9B3A-00E3-F4BD-3F0F16F484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2231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pen Sans"/>
              <a:buNone/>
              <a:defRPr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body" idx="1"/>
          </p:nvPr>
        </p:nvSpPr>
        <p:spPr>
          <a:xfrm>
            <a:off x="311700" y="937250"/>
            <a:ext cx="8520600" cy="33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pen Sans"/>
              <a:buNone/>
              <a:defRPr sz="3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33132"/>
              </a:buClr>
              <a:buSzPts val="3500"/>
              <a:buNone/>
              <a:defRPr sz="3500" b="1">
                <a:solidFill>
                  <a:srgbClr val="33313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311700" y="1040125"/>
            <a:ext cx="8520600" cy="32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311700" y="1063000"/>
            <a:ext cx="39999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832400" y="1063000"/>
            <a:ext cx="39999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288825" y="2267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288825" y="1060725"/>
            <a:ext cx="4671900" cy="25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298750" y="450150"/>
            <a:ext cx="8546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265500" y="5245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subTitle" idx="1"/>
          </p:nvPr>
        </p:nvSpPr>
        <p:spPr>
          <a:xfrm>
            <a:off x="265500" y="29516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140250" y="37726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66250"/>
            <a:ext cx="5189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6E00"/>
              </a:buClr>
              <a:buSzPts val="2500"/>
              <a:buFont typeface="Montserrat"/>
              <a:buNone/>
              <a:defRPr sz="2500" b="1">
                <a:solidFill>
                  <a:srgbClr val="FF6E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982975"/>
            <a:ext cx="8520600" cy="32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800"/>
              <a:buFont typeface="Montserrat"/>
              <a:buChar char="●"/>
              <a:defRPr sz="1800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ctrTitle"/>
          </p:nvPr>
        </p:nvSpPr>
        <p:spPr>
          <a:xfrm>
            <a:off x="535200" y="4280100"/>
            <a:ext cx="8073600" cy="5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SAVE THE DATE!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6;p14">
            <a:extLst>
              <a:ext uri="{FF2B5EF4-FFF2-40B4-BE49-F238E27FC236}">
                <a16:creationId xmlns:a16="http://schemas.microsoft.com/office/drawing/2014/main" id="{E306F43E-FAEC-34EE-4AC1-6FDC8BB95C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400" y="266249"/>
            <a:ext cx="5189100" cy="7738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Session Title 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Name of Speaker</a:t>
            </a:r>
            <a:endParaRPr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Google Shape;47;p14">
            <a:extLst>
              <a:ext uri="{FF2B5EF4-FFF2-40B4-BE49-F238E27FC236}">
                <a16:creationId xmlns:a16="http://schemas.microsoft.com/office/drawing/2014/main" id="{55D2C721-20FB-1A52-B409-19EF06498079}"/>
              </a:ext>
            </a:extLst>
          </p:cNvPr>
          <p:cNvSpPr txBox="1">
            <a:spLocks/>
          </p:cNvSpPr>
          <p:nvPr/>
        </p:nvSpPr>
        <p:spPr>
          <a:xfrm>
            <a:off x="565800" y="1407325"/>
            <a:ext cx="8520600" cy="32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Disclosures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Scientific Advisory Board: (Include company names and corresponding amounts)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Scientific Research: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Speaker’s Bureau: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Stockholder: 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Stock Options: (Include company name and declare percentage of total stock options)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Product Royalties:</a:t>
            </a:r>
          </a:p>
          <a:p>
            <a:pPr indent="-457200">
              <a:lnSpc>
                <a:spcPct val="120000"/>
              </a:lnSpc>
              <a:spcBef>
                <a:spcPts val="600"/>
              </a:spcBef>
              <a:buFont typeface="Arial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Employed by: 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Any off-label uses of devices or products will be disclosed and discussed in a balanced manner.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No commercial company or product names or logos will be used in this presentation.</a:t>
            </a:r>
          </a:p>
          <a:p>
            <a:pPr marL="0" indent="0">
              <a:buFont typeface="Montserrat"/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Aft>
                <a:spcPts val="1200"/>
              </a:spcAft>
              <a:buFont typeface="Montserrat"/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>
          <a:extLst>
            <a:ext uri="{FF2B5EF4-FFF2-40B4-BE49-F238E27FC236}">
              <a16:creationId xmlns:a16="http://schemas.microsoft.com/office/drawing/2014/main" id="{98215CA0-63F5-6BBD-6272-E6DB224FF6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;p14">
            <a:extLst>
              <a:ext uri="{FF2B5EF4-FFF2-40B4-BE49-F238E27FC236}">
                <a16:creationId xmlns:a16="http://schemas.microsoft.com/office/drawing/2014/main" id="{29000746-5F4F-F7C3-741F-843825EE007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6500" y="928800"/>
            <a:ext cx="7097100" cy="12337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Title of your presentation </a:t>
            </a:r>
            <a:br>
              <a:rPr lang="en-US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Your name and credentials (e.g. MD, PhD, etc.)</a:t>
            </a:r>
          </a:p>
        </p:txBody>
      </p:sp>
      <p:sp>
        <p:nvSpPr>
          <p:cNvPr id="3" name="Google Shape;47;p14">
            <a:extLst>
              <a:ext uri="{FF2B5EF4-FFF2-40B4-BE49-F238E27FC236}">
                <a16:creationId xmlns:a16="http://schemas.microsoft.com/office/drawing/2014/main" id="{387D7E4B-E43C-6311-D425-67515EF2F037}"/>
              </a:ext>
            </a:extLst>
          </p:cNvPr>
          <p:cNvSpPr txBox="1">
            <a:spLocks/>
          </p:cNvSpPr>
          <p:nvPr/>
        </p:nvSpPr>
        <p:spPr>
          <a:xfrm>
            <a:off x="196500" y="2498399"/>
            <a:ext cx="8520600" cy="215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800"/>
              <a:buFont typeface="Montserrat"/>
              <a:buChar char="●"/>
              <a:defRPr sz="18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●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○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A5AA8"/>
              </a:buClr>
              <a:buSzPts val="1400"/>
              <a:buFont typeface="Montserrat"/>
              <a:buChar char="■"/>
              <a:defRPr sz="1400" b="0" i="0" u="none" strike="noStrike" cap="none">
                <a:solidFill>
                  <a:srgbClr val="0A5AA8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professional title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institution or company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Your city and country</a:t>
            </a:r>
          </a:p>
          <a:p>
            <a:pPr marL="0" indent="0">
              <a:buFont typeface="Montserrat"/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Aft>
                <a:spcPts val="1200"/>
              </a:spcAft>
              <a:buFont typeface="Montserrat"/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8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>
          <a:extLst>
            <a:ext uri="{FF2B5EF4-FFF2-40B4-BE49-F238E27FC236}">
              <a16:creationId xmlns:a16="http://schemas.microsoft.com/office/drawing/2014/main" id="{13EFBA03-570F-98A0-910E-7DE372F5BD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>
            <a:extLst>
              <a:ext uri="{FF2B5EF4-FFF2-40B4-BE49-F238E27FC236}">
                <a16:creationId xmlns:a16="http://schemas.microsoft.com/office/drawing/2014/main" id="{B7B6F19E-BCB3-5F4C-F33E-04CA6074ED6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040125"/>
            <a:ext cx="8520600" cy="32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287927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CD5348270ACC664B8C402F3FFF8158CD" ma:contentTypeVersion="11" ma:contentTypeDescription="" ma:contentTypeScope="" ma:versionID="904d4ba1bba43fd97d80fcf52bc625d5">
  <xsd:schema xmlns:xsd="http://www.w3.org/2001/XMLSchema" xmlns:xs="http://www.w3.org/2001/XMLSchema" xmlns:p="http://schemas.microsoft.com/office/2006/metadata/properties" xmlns:ns2="eb3f7de7-c935-4ca6-a12c-1f73773710ec" xmlns:ns3="5fc764a9-f587-4c0e-a470-3615dc7f73ca" targetNamespace="http://schemas.microsoft.com/office/2006/metadata/properties" ma:root="true" ma:fieldsID="35aa2358e29fa381589f943c4cbbe333" ns2:_="" ns3:_="">
    <xsd:import namespace="eb3f7de7-c935-4ca6-a12c-1f73773710ec"/>
    <xsd:import namespace="5fc764a9-f587-4c0e-a470-3615dc7f73ca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c764a9-f587-4c0e-a470-3615dc7f7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  <TaxCatchAll xmlns="eb3f7de7-c935-4ca6-a12c-1f73773710ec" xsi:nil="true"/>
    <lcf76f155ced4ddcb4097134ff3c332f xmlns="5fc764a9-f587-4c0e-a470-3615dc7f7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EC2C2F-233D-4263-8600-3DEDBAC9DE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5fc764a9-f587-4c0e-a470-3615dc7f73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EBEAA7-A6C4-47A0-8F06-5F619746BDEA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eb3f7de7-c935-4ca6-a12c-1f73773710e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fc764a9-f587-4c0e-a470-3615dc7f73ca"/>
  </ds:schemaRefs>
</ds:datastoreItem>
</file>

<file path=customXml/itemProps3.xml><?xml version="1.0" encoding="utf-8"?>
<ds:datastoreItem xmlns:ds="http://schemas.openxmlformats.org/officeDocument/2006/customXml" ds:itemID="{F92CDEF1-7D24-49F4-A45F-C87FF9ABCB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116</Words>
  <Application>Microsoft Office PowerPoint</Application>
  <PresentationFormat>On-screen Show (16:9)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Montserrat</vt:lpstr>
      <vt:lpstr>Open Sans</vt:lpstr>
      <vt:lpstr>Simple Light</vt:lpstr>
      <vt:lpstr>SAVE THE DATE!</vt:lpstr>
      <vt:lpstr>Session Title  Name of Speaker</vt:lpstr>
      <vt:lpstr>Title of your presentation  Your name and credentials (e.g. MD, PhD, etc.)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Stephanie Orzech</cp:lastModifiedBy>
  <cp:revision>2</cp:revision>
  <dcterms:modified xsi:type="dcterms:W3CDTF">2025-03-03T13:59:28Z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0x01010037EA2DD516505C4D92B92F8677CFB68500CD5348270ACC664B8C402F3FFF8158CD</vt:lpwstr>
  </property>
  <property fmtid="{D5CDD505-2E9C-101B-9397-08002B2CF9AE}" pid="3" name="MediaServiceImageTags">
    <vt:lpwstr/>
  </property>
</Properties>
</file>