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4"/>
  </p:sldMasterIdLst>
  <p:notesMasterIdLst>
    <p:notesMasterId r:id="rId9"/>
  </p:notesMasterIdLst>
  <p:sldIdLst>
    <p:sldId id="256" r:id="rId5"/>
    <p:sldId id="257" r:id="rId6"/>
    <p:sldId id="258" r:id="rId7"/>
    <p:sldId id="259" r:id="rId8"/>
  </p:sldIdLst>
  <p:sldSz cx="9144000" cy="5143500" type="screen16x9"/>
  <p:notesSz cx="6858000" cy="9144000"/>
  <p:embeddedFontLst>
    <p:embeddedFont>
      <p:font typeface="Montserrat" panose="00000500000000000000" pitchFamily="2" charset="0"/>
      <p:regular r:id="rId10"/>
      <p:bold r:id="rId11"/>
      <p:italic r:id="rId12"/>
      <p:boldItalic r:id="rId13"/>
    </p:embeddedFont>
    <p:embeddedFont>
      <p:font typeface="Open Sans" panose="020B0606030504020204" pitchFamily="34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9ED816-E2D2-4845-91F2-B921A1CAF91C}" v="4" dt="2025-03-03T13:58:33.1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3" d="100"/>
          <a:sy n="133" d="100"/>
        </p:scale>
        <p:origin x="37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4.fntdata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customXml" Target="../customXml/item2.xml"/><Relationship Id="rId16" Type="http://schemas.openxmlformats.org/officeDocument/2006/relationships/font" Target="fonts/font7.fntdata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2.fntdata"/><Relationship Id="rId5" Type="http://schemas.openxmlformats.org/officeDocument/2006/relationships/slide" Target="slides/slide1.xml"/><Relationship Id="rId15" Type="http://schemas.openxmlformats.org/officeDocument/2006/relationships/font" Target="fonts/font6.fntdata"/><Relationship Id="rId23" Type="http://schemas.microsoft.com/office/2015/10/relationships/revisionInfo" Target="revisionInfo.xml"/><Relationship Id="rId10" Type="http://schemas.openxmlformats.org/officeDocument/2006/relationships/font" Target="fonts/font1.fntdata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anie Orzech" userId="9a4bd257-e819-4f95-a26f-3d6b4238c8fd" providerId="ADAL" clId="{B49ED816-E2D2-4845-91F2-B921A1CAF91C}"/>
    <pc:docChg chg="undo custSel addSld modSld">
      <pc:chgData name="Stephanie Orzech" userId="9a4bd257-e819-4f95-a26f-3d6b4238c8fd" providerId="ADAL" clId="{B49ED816-E2D2-4845-91F2-B921A1CAF91C}" dt="2025-03-03T13:59:27.040" v="18" actId="1076"/>
      <pc:docMkLst>
        <pc:docMk/>
      </pc:docMkLst>
      <pc:sldChg chg="addSp delSp modSp mod">
        <pc:chgData name="Stephanie Orzech" userId="9a4bd257-e819-4f95-a26f-3d6b4238c8fd" providerId="ADAL" clId="{B49ED816-E2D2-4845-91F2-B921A1CAF91C}" dt="2025-03-03T13:58:09.128" v="7" actId="1076"/>
        <pc:sldMkLst>
          <pc:docMk/>
          <pc:sldMk cId="0" sldId="257"/>
        </pc:sldMkLst>
        <pc:spChg chg="add mod">
          <ac:chgData name="Stephanie Orzech" userId="9a4bd257-e819-4f95-a26f-3d6b4238c8fd" providerId="ADAL" clId="{B49ED816-E2D2-4845-91F2-B921A1CAF91C}" dt="2025-03-03T13:57:46.966" v="2"/>
          <ac:spMkLst>
            <pc:docMk/>
            <pc:sldMk cId="0" sldId="257"/>
            <ac:spMk id="4" creationId="{E306F43E-FAEC-34EE-4AC1-6FDC8BB95CC4}"/>
          </ac:spMkLst>
        </pc:spChg>
        <pc:spChg chg="add mod">
          <ac:chgData name="Stephanie Orzech" userId="9a4bd257-e819-4f95-a26f-3d6b4238c8fd" providerId="ADAL" clId="{B49ED816-E2D2-4845-91F2-B921A1CAF91C}" dt="2025-03-03T13:58:09.128" v="7" actId="1076"/>
          <ac:spMkLst>
            <pc:docMk/>
            <pc:sldMk cId="0" sldId="257"/>
            <ac:spMk id="5" creationId="{55D2C721-20FB-1A52-B409-19EF06498079}"/>
          </ac:spMkLst>
        </pc:spChg>
        <pc:spChg chg="del mod">
          <ac:chgData name="Stephanie Orzech" userId="9a4bd257-e819-4f95-a26f-3d6b4238c8fd" providerId="ADAL" clId="{B49ED816-E2D2-4845-91F2-B921A1CAF91C}" dt="2025-03-03T13:58:03.353" v="6" actId="478"/>
          <ac:spMkLst>
            <pc:docMk/>
            <pc:sldMk cId="0" sldId="257"/>
            <ac:spMk id="47" creationId="{00000000-0000-0000-0000-000000000000}"/>
          </ac:spMkLst>
        </pc:spChg>
      </pc:sldChg>
      <pc:sldChg chg="addSp delSp modSp add mod">
        <pc:chgData name="Stephanie Orzech" userId="9a4bd257-e819-4f95-a26f-3d6b4238c8fd" providerId="ADAL" clId="{B49ED816-E2D2-4845-91F2-B921A1CAF91C}" dt="2025-03-03T13:59:27.040" v="18" actId="1076"/>
        <pc:sldMkLst>
          <pc:docMk/>
          <pc:sldMk cId="3152981518" sldId="258"/>
        </pc:sldMkLst>
        <pc:spChg chg="add mod">
          <ac:chgData name="Stephanie Orzech" userId="9a4bd257-e819-4f95-a26f-3d6b4238c8fd" providerId="ADAL" clId="{B49ED816-E2D2-4845-91F2-B921A1CAF91C}" dt="2025-03-03T13:59:27.040" v="18" actId="1076"/>
          <ac:spMkLst>
            <pc:docMk/>
            <pc:sldMk cId="3152981518" sldId="258"/>
            <ac:spMk id="2" creationId="{29000746-5F4F-F7C3-741F-843825EE007F}"/>
          </ac:spMkLst>
        </pc:spChg>
        <pc:spChg chg="add mod">
          <ac:chgData name="Stephanie Orzech" userId="9a4bd257-e819-4f95-a26f-3d6b4238c8fd" providerId="ADAL" clId="{B49ED816-E2D2-4845-91F2-B921A1CAF91C}" dt="2025-03-03T13:59:15.368" v="16" actId="1076"/>
          <ac:spMkLst>
            <pc:docMk/>
            <pc:sldMk cId="3152981518" sldId="258"/>
            <ac:spMk id="3" creationId="{387D7E4B-E43C-6311-D425-67515EF2F037}"/>
          </ac:spMkLst>
        </pc:spChg>
        <pc:spChg chg="del mod">
          <ac:chgData name="Stephanie Orzech" userId="9a4bd257-e819-4f95-a26f-3d6b4238c8fd" providerId="ADAL" clId="{B49ED816-E2D2-4845-91F2-B921A1CAF91C}" dt="2025-03-03T13:58:52.272" v="14" actId="478"/>
          <ac:spMkLst>
            <pc:docMk/>
            <pc:sldMk cId="3152981518" sldId="258"/>
            <ac:spMk id="47" creationId="{64832C0E-110B-0658-9616-CD4B0CAFB9F0}"/>
          </ac:spMkLst>
        </pc:spChg>
      </pc:sldChg>
      <pc:sldChg chg="add">
        <pc:chgData name="Stephanie Orzech" userId="9a4bd257-e819-4f95-a26f-3d6b4238c8fd" providerId="ADAL" clId="{B49ED816-E2D2-4845-91F2-B921A1CAF91C}" dt="2025-03-03T13:56:28.216" v="1"/>
        <pc:sldMkLst>
          <pc:docMk/>
          <pc:sldMk cId="3052879275" sldId="25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" name="Google Shape;3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g2451cffbbf6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Google Shape;44;g2451cffbbf6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>
          <a:extLst>
            <a:ext uri="{FF2B5EF4-FFF2-40B4-BE49-F238E27FC236}">
              <a16:creationId xmlns:a16="http://schemas.microsoft.com/office/drawing/2014/main" id="{80C18E65-FC5E-A27A-A94D-5515C265D6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g2451cffbbf6_0_1:notes">
            <a:extLst>
              <a:ext uri="{FF2B5EF4-FFF2-40B4-BE49-F238E27FC236}">
                <a16:creationId xmlns:a16="http://schemas.microsoft.com/office/drawing/2014/main" id="{E8643A7D-96AF-F545-C152-BD98C86483D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Google Shape;44;g2451cffbbf6_0_1:notes">
            <a:extLst>
              <a:ext uri="{FF2B5EF4-FFF2-40B4-BE49-F238E27FC236}">
                <a16:creationId xmlns:a16="http://schemas.microsoft.com/office/drawing/2014/main" id="{D5A1E7A6-2863-E9BE-3A7E-B2FED10C313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061526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>
          <a:extLst>
            <a:ext uri="{FF2B5EF4-FFF2-40B4-BE49-F238E27FC236}">
              <a16:creationId xmlns:a16="http://schemas.microsoft.com/office/drawing/2014/main" id="{0357736D-5ACC-710A-11D0-33BF04B0D0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g2451cffbbf6_0_1:notes">
            <a:extLst>
              <a:ext uri="{FF2B5EF4-FFF2-40B4-BE49-F238E27FC236}">
                <a16:creationId xmlns:a16="http://schemas.microsoft.com/office/drawing/2014/main" id="{F7DA6809-FF77-8431-C4C1-215024F6AD3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Google Shape;44;g2451cffbbf6_0_1:notes">
            <a:extLst>
              <a:ext uri="{FF2B5EF4-FFF2-40B4-BE49-F238E27FC236}">
                <a16:creationId xmlns:a16="http://schemas.microsoft.com/office/drawing/2014/main" id="{80ADD39F-9B3A-00E3-F4BD-3F0F16F484B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72231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535200" y="4280100"/>
            <a:ext cx="8073600" cy="57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Open Sans"/>
              <a:buNone/>
              <a:defRPr sz="30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>
            <a:spLocks noGrp="1"/>
          </p:cNvSpPr>
          <p:nvPr>
            <p:ph type="body" idx="1"/>
          </p:nvPr>
        </p:nvSpPr>
        <p:spPr>
          <a:xfrm>
            <a:off x="311700" y="937250"/>
            <a:ext cx="8520600" cy="336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title"/>
          </p:nvPr>
        </p:nvSpPr>
        <p:spPr>
          <a:xfrm>
            <a:off x="311700" y="266250"/>
            <a:ext cx="5189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ctrTitle"/>
          </p:nvPr>
        </p:nvSpPr>
        <p:spPr>
          <a:xfrm>
            <a:off x="535200" y="4280100"/>
            <a:ext cx="8073600" cy="57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Open Sans"/>
              <a:buNone/>
              <a:defRPr sz="30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4"/>
          <p:cNvSpPr txBox="1">
            <a:spLocks noGrp="1"/>
          </p:cNvSpPr>
          <p:nvPr>
            <p:ph type="title"/>
          </p:nvPr>
        </p:nvSpPr>
        <p:spPr>
          <a:xfrm>
            <a:off x="311700" y="266250"/>
            <a:ext cx="5189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body" idx="1"/>
          </p:nvPr>
        </p:nvSpPr>
        <p:spPr>
          <a:xfrm>
            <a:off x="311700" y="1040125"/>
            <a:ext cx="8520600" cy="323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title"/>
          </p:nvPr>
        </p:nvSpPr>
        <p:spPr>
          <a:xfrm>
            <a:off x="311700" y="266250"/>
            <a:ext cx="5189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body" idx="1"/>
          </p:nvPr>
        </p:nvSpPr>
        <p:spPr>
          <a:xfrm>
            <a:off x="311700" y="1063000"/>
            <a:ext cx="3999900" cy="312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body" idx="2"/>
          </p:nvPr>
        </p:nvSpPr>
        <p:spPr>
          <a:xfrm>
            <a:off x="4832400" y="1063000"/>
            <a:ext cx="3999900" cy="312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6"/>
          <p:cNvSpPr txBox="1">
            <a:spLocks noGrp="1"/>
          </p:cNvSpPr>
          <p:nvPr>
            <p:ph type="title"/>
          </p:nvPr>
        </p:nvSpPr>
        <p:spPr>
          <a:xfrm>
            <a:off x="311700" y="266250"/>
            <a:ext cx="5189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 txBox="1">
            <a:spLocks noGrp="1"/>
          </p:cNvSpPr>
          <p:nvPr>
            <p:ph type="title"/>
          </p:nvPr>
        </p:nvSpPr>
        <p:spPr>
          <a:xfrm>
            <a:off x="288825" y="2267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1"/>
          </p:nvPr>
        </p:nvSpPr>
        <p:spPr>
          <a:xfrm>
            <a:off x="288825" y="1060725"/>
            <a:ext cx="4671900" cy="25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8"/>
          <p:cNvSpPr txBox="1">
            <a:spLocks noGrp="1"/>
          </p:cNvSpPr>
          <p:nvPr>
            <p:ph type="title"/>
          </p:nvPr>
        </p:nvSpPr>
        <p:spPr>
          <a:xfrm>
            <a:off x="298750" y="450150"/>
            <a:ext cx="85464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265500" y="52452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subTitle" idx="1"/>
          </p:nvPr>
        </p:nvSpPr>
        <p:spPr>
          <a:xfrm>
            <a:off x="265500" y="29516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>
            <a:spLocks noGrp="1"/>
          </p:cNvSpPr>
          <p:nvPr>
            <p:ph type="body" idx="1"/>
          </p:nvPr>
        </p:nvSpPr>
        <p:spPr>
          <a:xfrm>
            <a:off x="140250" y="3772600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266250"/>
            <a:ext cx="5189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6E00"/>
              </a:buClr>
              <a:buSzPts val="2500"/>
              <a:buFont typeface="Montserrat"/>
              <a:buNone/>
              <a:defRPr sz="2500" b="1">
                <a:solidFill>
                  <a:srgbClr val="FF6E00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982975"/>
            <a:ext cx="8520600" cy="328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800"/>
              <a:buFont typeface="Montserrat"/>
              <a:buChar char="●"/>
              <a:defRPr sz="1800"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○"/>
              <a:defRPr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■"/>
              <a:defRPr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●"/>
              <a:defRPr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○"/>
              <a:defRPr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■"/>
              <a:defRPr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●"/>
              <a:defRPr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○"/>
              <a:defRPr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■"/>
              <a:defRPr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>
            <a:spLocks noGrp="1"/>
          </p:cNvSpPr>
          <p:nvPr>
            <p:ph type="ctrTitle"/>
          </p:nvPr>
        </p:nvSpPr>
        <p:spPr>
          <a:xfrm>
            <a:off x="535200" y="4280100"/>
            <a:ext cx="8073600" cy="57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SAVE THE DATE!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46;p14">
            <a:extLst>
              <a:ext uri="{FF2B5EF4-FFF2-40B4-BE49-F238E27FC236}">
                <a16:creationId xmlns:a16="http://schemas.microsoft.com/office/drawing/2014/main" id="{E306F43E-FAEC-34EE-4AC1-6FDC8BB95CC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400" y="266249"/>
            <a:ext cx="5189100" cy="7738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Session Title </a:t>
            </a:r>
            <a:br>
              <a:rPr lang="en-US" sz="2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Name of Speaker</a:t>
            </a:r>
            <a:endParaRPr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Google Shape;47;p14">
            <a:extLst>
              <a:ext uri="{FF2B5EF4-FFF2-40B4-BE49-F238E27FC236}">
                <a16:creationId xmlns:a16="http://schemas.microsoft.com/office/drawing/2014/main" id="{55D2C721-20FB-1A52-B409-19EF06498079}"/>
              </a:ext>
            </a:extLst>
          </p:cNvPr>
          <p:cNvSpPr txBox="1">
            <a:spLocks/>
          </p:cNvSpPr>
          <p:nvPr/>
        </p:nvSpPr>
        <p:spPr>
          <a:xfrm>
            <a:off x="565800" y="1407325"/>
            <a:ext cx="8520600" cy="323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800"/>
              <a:buFont typeface="Montserrat"/>
              <a:buChar char="●"/>
              <a:defRPr sz="1800" b="0" i="0" u="none" strike="noStrike" cap="none"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Disclosures</a:t>
            </a:r>
          </a:p>
          <a:p>
            <a:pPr indent="-457200">
              <a:lnSpc>
                <a:spcPct val="120000"/>
              </a:lnSpc>
              <a:spcBef>
                <a:spcPts val="600"/>
              </a:spcBef>
              <a:buFont typeface="Arial"/>
              <a:buChar char="•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Scientific Advisory Board: (Include company names and corresponding amounts)</a:t>
            </a:r>
          </a:p>
          <a:p>
            <a:pPr indent="-457200">
              <a:lnSpc>
                <a:spcPct val="120000"/>
              </a:lnSpc>
              <a:spcBef>
                <a:spcPts val="600"/>
              </a:spcBef>
              <a:buFont typeface="Arial"/>
              <a:buChar char="•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Scientific Research:</a:t>
            </a:r>
          </a:p>
          <a:p>
            <a:pPr indent="-457200">
              <a:lnSpc>
                <a:spcPct val="120000"/>
              </a:lnSpc>
              <a:spcBef>
                <a:spcPts val="600"/>
              </a:spcBef>
              <a:buFont typeface="Arial"/>
              <a:buChar char="•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Speaker’s Bureau:</a:t>
            </a:r>
          </a:p>
          <a:p>
            <a:pPr indent="-457200">
              <a:lnSpc>
                <a:spcPct val="120000"/>
              </a:lnSpc>
              <a:spcBef>
                <a:spcPts val="600"/>
              </a:spcBef>
              <a:buFont typeface="Arial"/>
              <a:buChar char="•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Stockholder: </a:t>
            </a:r>
          </a:p>
          <a:p>
            <a:pPr indent="-457200">
              <a:lnSpc>
                <a:spcPct val="120000"/>
              </a:lnSpc>
              <a:spcBef>
                <a:spcPts val="600"/>
              </a:spcBef>
              <a:buFont typeface="Arial"/>
              <a:buChar char="•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Stock Options: (Include company name and declare percentage of total stock options)</a:t>
            </a:r>
          </a:p>
          <a:p>
            <a:pPr indent="-457200">
              <a:lnSpc>
                <a:spcPct val="120000"/>
              </a:lnSpc>
              <a:spcBef>
                <a:spcPts val="600"/>
              </a:spcBef>
              <a:buFont typeface="Arial"/>
              <a:buChar char="•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Product Royalties:</a:t>
            </a:r>
          </a:p>
          <a:p>
            <a:pPr indent="-457200">
              <a:lnSpc>
                <a:spcPct val="120000"/>
              </a:lnSpc>
              <a:spcBef>
                <a:spcPts val="600"/>
              </a:spcBef>
              <a:buFont typeface="Arial"/>
              <a:buChar char="•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Employed by: 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Any off-label uses of devices or products will be disclosed and discussed in a balanced manner.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No commercial company or product names or logos will be used in this presentation.</a:t>
            </a:r>
          </a:p>
          <a:p>
            <a:pPr marL="0" indent="0">
              <a:buFont typeface="Montserrat"/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spcAft>
                <a:spcPts val="1200"/>
              </a:spcAft>
              <a:buFont typeface="Montserrat"/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>
          <a:extLst>
            <a:ext uri="{FF2B5EF4-FFF2-40B4-BE49-F238E27FC236}">
              <a16:creationId xmlns:a16="http://schemas.microsoft.com/office/drawing/2014/main" id="{98215CA0-63F5-6BBD-6272-E6DB224FF6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6;p14">
            <a:extLst>
              <a:ext uri="{FF2B5EF4-FFF2-40B4-BE49-F238E27FC236}">
                <a16:creationId xmlns:a16="http://schemas.microsoft.com/office/drawing/2014/main" id="{29000746-5F4F-F7C3-741F-843825EE007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6500" y="928800"/>
            <a:ext cx="7097100" cy="123370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Title of your presentation </a:t>
            </a:r>
            <a:br>
              <a:rPr lang="en-US" sz="2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Your name and credentials (e.g. MD, PhD, etc.)</a:t>
            </a:r>
          </a:p>
        </p:txBody>
      </p:sp>
      <p:sp>
        <p:nvSpPr>
          <p:cNvPr id="3" name="Google Shape;47;p14">
            <a:extLst>
              <a:ext uri="{FF2B5EF4-FFF2-40B4-BE49-F238E27FC236}">
                <a16:creationId xmlns:a16="http://schemas.microsoft.com/office/drawing/2014/main" id="{387D7E4B-E43C-6311-D425-67515EF2F037}"/>
              </a:ext>
            </a:extLst>
          </p:cNvPr>
          <p:cNvSpPr txBox="1">
            <a:spLocks/>
          </p:cNvSpPr>
          <p:nvPr/>
        </p:nvSpPr>
        <p:spPr>
          <a:xfrm>
            <a:off x="196500" y="2498399"/>
            <a:ext cx="8520600" cy="215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800"/>
              <a:buFont typeface="Montserrat"/>
              <a:buChar char="●"/>
              <a:defRPr sz="1800" b="0" i="0" u="none" strike="noStrike" cap="none"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Your professional title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Your institution or company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Your city and country</a:t>
            </a:r>
          </a:p>
          <a:p>
            <a:pPr marL="0" indent="0">
              <a:buFont typeface="Montserrat"/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spcAft>
                <a:spcPts val="1200"/>
              </a:spcAft>
              <a:buFont typeface="Montserrat"/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981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>
          <a:extLst>
            <a:ext uri="{FF2B5EF4-FFF2-40B4-BE49-F238E27FC236}">
              <a16:creationId xmlns:a16="http://schemas.microsoft.com/office/drawing/2014/main" id="{13EFBA03-570F-98A0-910E-7DE372F5BD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4">
            <a:extLst>
              <a:ext uri="{FF2B5EF4-FFF2-40B4-BE49-F238E27FC236}">
                <a16:creationId xmlns:a16="http://schemas.microsoft.com/office/drawing/2014/main" id="{B7B6F19E-BCB3-5F4C-F33E-04CA6074ED6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11700" y="1040125"/>
            <a:ext cx="8520600" cy="323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52879275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Kenes Document" ma:contentTypeID="0x01010037EA2DD516505C4D92B92F8677CFB68500CD5348270ACC664B8C402F3FFF8158CD" ma:contentTypeVersion="11" ma:contentTypeDescription="" ma:contentTypeScope="" ma:versionID="904d4ba1bba43fd97d80fcf52bc625d5">
  <xsd:schema xmlns:xsd="http://www.w3.org/2001/XMLSchema" xmlns:xs="http://www.w3.org/2001/XMLSchema" xmlns:p="http://schemas.microsoft.com/office/2006/metadata/properties" xmlns:ns2="eb3f7de7-c935-4ca6-a12c-1f73773710ec" xmlns:ns3="5fc764a9-f587-4c0e-a470-3615dc7f73ca" targetNamespace="http://schemas.microsoft.com/office/2006/metadata/properties" ma:root="true" ma:fieldsID="35aa2358e29fa381589f943c4cbbe333" ns2:_="" ns3:_="">
    <xsd:import namespace="eb3f7de7-c935-4ca6-a12c-1f73773710ec"/>
    <xsd:import namespace="5fc764a9-f587-4c0e-a470-3615dc7f73ca"/>
    <xsd:element name="properties">
      <xsd:complexType>
        <xsd:sequence>
          <xsd:element name="documentManagement">
            <xsd:complexType>
              <xsd:all>
                <xsd:element ref="ns2:FolderID" minOccurs="0"/>
                <xsd:element ref="ns2:KenesDocumentTypeId" minOccurs="0"/>
                <xsd:element ref="ns2:Confidential1" minOccurs="0"/>
                <xsd:element ref="ns2:Final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f7de7-c935-4ca6-a12c-1f73773710ec" elementFormDefault="qualified">
    <xsd:import namespace="http://schemas.microsoft.com/office/2006/documentManagement/types"/>
    <xsd:import namespace="http://schemas.microsoft.com/office/infopath/2007/PartnerControls"/>
    <xsd:element name="FolderID" ma:index="2" nillable="true" ma:displayName="FolderID" ma:list="{62b5239b-3564-444d-88a9-03f6d13d411f}" ma:internalName="FolderID" ma:showField="Title" ma:web="eb3f7de7-c935-4ca6-a12c-1f73773710ec">
      <xsd:simpleType>
        <xsd:restriction base="dms:Lookup"/>
      </xsd:simpleType>
    </xsd:element>
    <xsd:element name="KenesDocumentTypeId" ma:index="3" nillable="true" ma:displayName="KenesDocumentTypeId" ma:list="{5ca2ab15-5c4e-45db-95e6-5cb4dd45d1b1}" ma:internalName="KenesDocumentTypeId" ma:showField="Title" ma:web="eb3f7de7-c935-4ca6-a12c-1f73773710ec">
      <xsd:simpleType>
        <xsd:restriction base="dms:Lookup"/>
      </xsd:simpleType>
    </xsd:element>
    <xsd:element name="Confidential1" ma:index="4" nillable="true" ma:displayName="Confidential" ma:default="0" ma:internalName="Confidential1">
      <xsd:simpleType>
        <xsd:restriction base="dms:Boolean"/>
      </xsd:simpleType>
    </xsd:element>
    <xsd:element name="Final" ma:index="5" nillable="true" ma:displayName="Final" ma:default="0" ma:internalName="Final">
      <xsd:simpleType>
        <xsd:restriction base="dms:Boolean"/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7eb20398-0988-4e55-b57f-05d62d7b8281}" ma:internalName="TaxCatchAll" ma:showField="CatchAllData" ma:web="eb3f7de7-c935-4ca6-a12c-1f73773710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c764a9-f587-4c0e-a470-3615dc7f7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20c72ca-3d5e-4053-bfc4-d5117e56c9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lderID xmlns="eb3f7de7-c935-4ca6-a12c-1f73773710ec" xsi:nil="true"/>
    <KenesDocumentTypeId xmlns="eb3f7de7-c935-4ca6-a12c-1f73773710ec" xsi:nil="true"/>
    <Confidential1 xmlns="eb3f7de7-c935-4ca6-a12c-1f73773710ec">false</Confidential1>
    <Final xmlns="eb3f7de7-c935-4ca6-a12c-1f73773710ec">false</Final>
    <TaxCatchAll xmlns="eb3f7de7-c935-4ca6-a12c-1f73773710ec" xsi:nil="true"/>
    <lcf76f155ced4ddcb4097134ff3c332f xmlns="5fc764a9-f587-4c0e-a470-3615dc7f73c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EC2C2F-233D-4263-8600-3DEDBAC9DE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3f7de7-c935-4ca6-a12c-1f73773710ec"/>
    <ds:schemaRef ds:uri="5fc764a9-f587-4c0e-a470-3615dc7f73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FEBEAA7-A6C4-47A0-8F06-5F619746BDEA}">
  <ds:schemaRefs>
    <ds:schemaRef ds:uri="http://purl.org/dc/dcmitype/"/>
    <ds:schemaRef ds:uri="http://purl.org/dc/elements/1.1/"/>
    <ds:schemaRef ds:uri="http://schemas.microsoft.com/office/2006/metadata/properties"/>
    <ds:schemaRef ds:uri="http://purl.org/dc/terms/"/>
    <ds:schemaRef ds:uri="eb3f7de7-c935-4ca6-a12c-1f73773710ec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5fc764a9-f587-4c0e-a470-3615dc7f73ca"/>
  </ds:schemaRefs>
</ds:datastoreItem>
</file>

<file path=customXml/itemProps3.xml><?xml version="1.0" encoding="utf-8"?>
<ds:datastoreItem xmlns:ds="http://schemas.openxmlformats.org/officeDocument/2006/customXml" ds:itemID="{F92CDEF1-7D24-49F4-A45F-C87FF9ABCBF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116</Words>
  <Application>Microsoft Office PowerPoint</Application>
  <PresentationFormat>On-screen Show (16:9)</PresentationFormat>
  <Paragraphs>16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Montserrat</vt:lpstr>
      <vt:lpstr>Open Sans</vt:lpstr>
      <vt:lpstr>Simple Light</vt:lpstr>
      <vt:lpstr>SAVE THE DATE!</vt:lpstr>
      <vt:lpstr>Session Title  Name of Speaker</vt:lpstr>
      <vt:lpstr>Title of your presentation  Your name and credentials (e.g. MD, PhD, etc.)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Stephanie Orzech</cp:lastModifiedBy>
  <cp:revision>2</cp:revision>
  <dcterms:modified xsi:type="dcterms:W3CDTF">2025-03-03T13:59:28Z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0x01010037EA2DD516505C4D92B92F8677CFB68500CD5348270ACC664B8C402F3FFF8158CD</vt:lpwstr>
  </property>
  <property fmtid="{D5CDD505-2E9C-101B-9397-08002B2CF9AE}" pid="3" name="MediaServiceImageTags">
    <vt:lpwstr/>
  </property>
</Properties>
</file>