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81662E-6596-48C1-AE26-E64F49769CA7}" v="4" dt="2024-12-08T12:13:09.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81" d="100"/>
          <a:sy n="81" d="100"/>
        </p:scale>
        <p:origin x="12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a:t>
            </a:r>
            <a:r>
              <a:rPr lang="de-DE" sz="1000">
                <a:solidFill>
                  <a:schemeClr val="bg1"/>
                </a:solidFill>
                <a:sym typeface="Times New Roman" charset="0"/>
              </a:rPr>
              <a:t>© 2025 </a:t>
            </a:r>
            <a:r>
              <a:rPr lang="de-DE" sz="1000" dirty="0">
                <a:solidFill>
                  <a:schemeClr val="bg1"/>
                </a:solidFill>
                <a:sym typeface="Times New Roman" charset="0"/>
              </a:rPr>
              <a:t>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5fc764a9-f587-4c0e-a470-3615dc7f73c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CD5348270ACC664B8C402F3FFF8158CD" ma:contentTypeVersion="11" ma:contentTypeDescription="" ma:contentTypeScope="" ma:versionID="904d4ba1bba43fd97d80fcf52bc625d5">
  <xsd:schema xmlns:xsd="http://www.w3.org/2001/XMLSchema" xmlns:xs="http://www.w3.org/2001/XMLSchema" xmlns:p="http://schemas.microsoft.com/office/2006/metadata/properties" xmlns:ns2="eb3f7de7-c935-4ca6-a12c-1f73773710ec" xmlns:ns3="5fc764a9-f587-4c0e-a470-3615dc7f73ca" targetNamespace="http://schemas.microsoft.com/office/2006/metadata/properties" ma:root="true" ma:fieldsID="35aa2358e29fa381589f943c4cbbe333" ns2:_="" ns3:_="">
    <xsd:import namespace="eb3f7de7-c935-4ca6-a12c-1f73773710ec"/>
    <xsd:import namespace="5fc764a9-f587-4c0e-a470-3615dc7f73c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fc764a9-f587-4c0e-a470-3615dc7f73c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F07D7C3E-9EAD-4C45-9A4F-3BA4DB70C1FB}">
  <ds:schemaRefs>
    <ds:schemaRef ds:uri="http://schemas.microsoft.com/office/2006/documentManagement/types"/>
    <ds:schemaRef ds:uri="http://schemas.microsoft.com/office/2006/metadata/properties"/>
    <ds:schemaRef ds:uri="99b6fd31-73bd-440c-aceb-a70f023088e3"/>
    <ds:schemaRef ds:uri="http://purl.org/dc/terms/"/>
    <ds:schemaRef ds:uri="http://schemas.microsoft.com/sharepoint/v3"/>
    <ds:schemaRef ds:uri="http://purl.org/dc/dcmitype/"/>
    <ds:schemaRef ds:uri="eb3f7de7-c935-4ca6-a12c-1f73773710ec"/>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D72846A-4867-4357-938F-4E20C5C44DC6}"/>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2024-12-08T12:13:09Z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0x01010037EA2DD516505C4D92B92F8677CFB68500CD5348270ACC664B8C402F3FFF8158CD</vt:lpwstr>
  </property>
  <property fmtid="{D5CDD505-2E9C-101B-9397-08002B2CF9AE}" pid="3" name="MediaServiceImageTags">
    <vt:lpwstr/>
  </property>
</Properties>
</file>