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8"/>
  </p:handoutMasterIdLst>
  <p:sldIdLst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AAA"/>
    <a:srgbClr val="2994DB"/>
    <a:srgbClr val="204099"/>
    <a:srgbClr val="3EC2CF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759352"/>
            <a:ext cx="11722443" cy="1997746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145" y="1307508"/>
            <a:ext cx="11716265" cy="4869456"/>
          </a:xfrm>
        </p:spPr>
        <p:txBody>
          <a:bodyPr/>
          <a:lstStyle>
            <a:lvl1pPr>
              <a:buClr>
                <a:srgbClr val="D00910"/>
              </a:buClr>
              <a:defRPr/>
            </a:lvl1pPr>
            <a:lvl2pPr>
              <a:buClr>
                <a:srgbClr val="D00910"/>
              </a:buClr>
              <a:defRPr/>
            </a:lvl2pPr>
            <a:lvl3pPr>
              <a:buClr>
                <a:srgbClr val="D00910"/>
              </a:buClr>
              <a:defRPr/>
            </a:lvl3pPr>
            <a:lvl4pPr>
              <a:buClr>
                <a:srgbClr val="D00910"/>
              </a:buClr>
              <a:defRPr/>
            </a:lvl4pPr>
            <a:lvl5pPr>
              <a:buClr>
                <a:srgbClr val="D0091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2145" y="1345247"/>
            <a:ext cx="5727357" cy="4831716"/>
          </a:xfrm>
        </p:spPr>
        <p:txBody>
          <a:bodyPr/>
          <a:lstStyle>
            <a:lvl1pPr>
              <a:buClr>
                <a:srgbClr val="D10A10"/>
              </a:buClr>
              <a:defRPr/>
            </a:lvl1pPr>
            <a:lvl2pPr>
              <a:buClr>
                <a:srgbClr val="D10A10"/>
              </a:buClr>
              <a:defRPr/>
            </a:lvl2pPr>
            <a:lvl3pPr>
              <a:buClr>
                <a:srgbClr val="D10A10"/>
              </a:buClr>
              <a:defRPr/>
            </a:lvl3pPr>
            <a:lvl4pPr>
              <a:buClr>
                <a:srgbClr val="D10A10"/>
              </a:buClr>
              <a:defRPr/>
            </a:lvl4pPr>
            <a:lvl5pPr>
              <a:buClr>
                <a:srgbClr val="D10A1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345247"/>
            <a:ext cx="5727357" cy="4831716"/>
          </a:xfrm>
        </p:spPr>
        <p:txBody>
          <a:bodyPr/>
          <a:lstStyle>
            <a:lvl1pPr>
              <a:buClr>
                <a:srgbClr val="D10A10"/>
              </a:buClr>
              <a:defRPr/>
            </a:lvl1pPr>
            <a:lvl2pPr>
              <a:buClr>
                <a:srgbClr val="D10A10"/>
              </a:buClr>
              <a:defRPr/>
            </a:lvl2pPr>
            <a:lvl3pPr>
              <a:buClr>
                <a:srgbClr val="D10A10"/>
              </a:buClr>
              <a:defRPr/>
            </a:lvl3pPr>
            <a:lvl4pPr>
              <a:buClr>
                <a:srgbClr val="D10A10"/>
              </a:buClr>
              <a:defRPr/>
            </a:lvl4pPr>
            <a:lvl5pPr>
              <a:buClr>
                <a:srgbClr val="D10A1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25A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7" y="457201"/>
            <a:ext cx="6568086" cy="5403850"/>
          </a:xfrm>
        </p:spPr>
        <p:txBody>
          <a:bodyPr/>
          <a:lstStyle>
            <a:lvl1pPr>
              <a:buClr>
                <a:srgbClr val="CF0911"/>
              </a:buClr>
              <a:defRPr sz="3200"/>
            </a:lvl1pPr>
            <a:lvl2pPr>
              <a:buClr>
                <a:srgbClr val="CF0911"/>
              </a:buClr>
              <a:defRPr sz="2800"/>
            </a:lvl2pPr>
            <a:lvl3pPr>
              <a:buClr>
                <a:srgbClr val="CF0911"/>
              </a:buClr>
              <a:defRPr sz="2400"/>
            </a:lvl3pPr>
            <a:lvl4pPr>
              <a:buClr>
                <a:srgbClr val="CF0911"/>
              </a:buClr>
              <a:defRPr sz="2000"/>
            </a:lvl4pPr>
            <a:lvl5pPr>
              <a:buClr>
                <a:srgbClr val="CF091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17/05/2023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29335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5864" y="6356350"/>
            <a:ext cx="6106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3503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25A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6080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6080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6080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6080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6080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5631" y="5737212"/>
            <a:ext cx="4821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PRESENTATION TITLE HERE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Session Title 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Name of Speaker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Disclosures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Scientific Advisory Board: (Include company names and corresponding amounts)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Scientific Research: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Speaker’s Bureau: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Stock Holder: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Stock Options: (Include company name and declare percentage of total stock options)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Product Royalties: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Employed by: </a:t>
            </a:r>
            <a:br>
              <a:rPr lang="en-US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Any off label uses of devices or products will be disclosed and discussed in a balanced manner.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No commercial company or product names or logos will be used in this presentation.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540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EF0D2EA9C3F4AD48A076E59C40B010B0" ma:contentTypeVersion="9" ma:contentTypeDescription="" ma:contentTypeScope="" ma:versionID="c19e1b0737aa80fc4a72adc5fe140ac7">
  <xsd:schema xmlns:xsd="http://www.w3.org/2001/XMLSchema" xmlns:xs="http://www.w3.org/2001/XMLSchema" xmlns:p="http://schemas.microsoft.com/office/2006/metadata/properties" xmlns:ns2="eb3f7de7-c935-4ca6-a12c-1f73773710ec" xmlns:ns3="4939eb0f-187b-4c6f-9b60-ebbac47a2665" targetNamespace="http://schemas.microsoft.com/office/2006/metadata/properties" ma:root="true" ma:fieldsID="27d1e0c150464cb1fcad18bc4d0b1e78" ns2:_="" ns3:_="">
    <xsd:import namespace="eb3f7de7-c935-4ca6-a12c-1f73773710ec"/>
    <xsd:import namespace="4939eb0f-187b-4c6f-9b60-ebbac47a2665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9eb0f-187b-4c6f-9b60-ebbac47a2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TaxCatchAll xmlns="eb3f7de7-c935-4ca6-a12c-1f73773710ec" xsi:nil="true"/>
    <lcf76f155ced4ddcb4097134ff3c332f xmlns="4939eb0f-187b-4c6f-9b60-ebbac47a266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0E16E2-2FA5-476C-B979-8F5904D89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4939eb0f-187b-4c6f-9b60-ebbac47a2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05E951-2409-4249-8FC4-F9ECEFF302DF}">
  <ds:schemaRefs>
    <ds:schemaRef ds:uri="http://purl.org/dc/terms/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4939eb0f-187b-4c6f-9b60-ebbac47a266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</TotalTime>
  <Words>88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Session Title  Name of Speaker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Stephanie Orzech</cp:lastModifiedBy>
  <cp:revision>60</cp:revision>
  <dcterms:created xsi:type="dcterms:W3CDTF">2014-11-13T11:48:20Z</dcterms:created>
  <dcterms:modified xsi:type="dcterms:W3CDTF">2023-05-17T10:09:56Z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0x01010037EA2DD516505C4D92B92F8677CFB68500EF0D2EA9C3F4AD48A076E59C40B010B0</vt:lpwstr>
  </property>
  <property fmtid="{D5CDD505-2E9C-101B-9397-08002B2CF9AE}" pid="3" name="MediaServiceImageTags">
    <vt:lpwstr/>
  </property>
</Properties>
</file>