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handoutMasterIdLst>
    <p:handoutMasterId r:id="rId6"/>
  </p:handout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AAA"/>
    <a:srgbClr val="2994DB"/>
    <a:srgbClr val="204099"/>
    <a:srgbClr val="3EC2CF"/>
    <a:srgbClr val="ED1B23"/>
    <a:srgbClr val="925D9C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48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DE3F3-8323-476F-B5B7-348E52CE7CB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B4C5C-3B26-43FB-BE83-0057D0CD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8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826" y="1759352"/>
            <a:ext cx="11722443" cy="1997746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826" y="3849173"/>
            <a:ext cx="11722443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5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2145" y="1307508"/>
            <a:ext cx="11716265" cy="4869456"/>
          </a:xfrm>
        </p:spPr>
        <p:txBody>
          <a:bodyPr/>
          <a:lstStyle>
            <a:lvl1pPr>
              <a:buClr>
                <a:srgbClr val="D00910"/>
              </a:buClr>
              <a:defRPr/>
            </a:lvl1pPr>
            <a:lvl2pPr>
              <a:buClr>
                <a:srgbClr val="D00910"/>
              </a:buClr>
              <a:defRPr/>
            </a:lvl2pPr>
            <a:lvl3pPr>
              <a:buClr>
                <a:srgbClr val="D00910"/>
              </a:buClr>
              <a:defRPr/>
            </a:lvl3pPr>
            <a:lvl4pPr>
              <a:buClr>
                <a:srgbClr val="D00910"/>
              </a:buClr>
              <a:defRPr/>
            </a:lvl4pPr>
            <a:lvl5pPr>
              <a:buClr>
                <a:srgbClr val="D00910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2145" y="1345247"/>
            <a:ext cx="5727357" cy="4831716"/>
          </a:xfrm>
        </p:spPr>
        <p:txBody>
          <a:bodyPr/>
          <a:lstStyle>
            <a:lvl1pPr>
              <a:buClr>
                <a:srgbClr val="D10A10"/>
              </a:buClr>
              <a:defRPr/>
            </a:lvl1pPr>
            <a:lvl2pPr>
              <a:buClr>
                <a:srgbClr val="D10A10"/>
              </a:buClr>
              <a:defRPr/>
            </a:lvl2pPr>
            <a:lvl3pPr>
              <a:buClr>
                <a:srgbClr val="D10A10"/>
              </a:buClr>
              <a:defRPr/>
            </a:lvl3pPr>
            <a:lvl4pPr>
              <a:buClr>
                <a:srgbClr val="D10A10"/>
              </a:buClr>
              <a:defRPr/>
            </a:lvl4pPr>
            <a:lvl5pPr>
              <a:buClr>
                <a:srgbClr val="D10A10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1345247"/>
            <a:ext cx="5727357" cy="4831716"/>
          </a:xfrm>
        </p:spPr>
        <p:txBody>
          <a:bodyPr/>
          <a:lstStyle>
            <a:lvl1pPr>
              <a:buClr>
                <a:srgbClr val="D10A10"/>
              </a:buClr>
              <a:defRPr/>
            </a:lvl1pPr>
            <a:lvl2pPr>
              <a:buClr>
                <a:srgbClr val="D10A10"/>
              </a:buClr>
              <a:defRPr/>
            </a:lvl2pPr>
            <a:lvl3pPr>
              <a:buClr>
                <a:srgbClr val="D10A10"/>
              </a:buClr>
              <a:defRPr/>
            </a:lvl3pPr>
            <a:lvl4pPr>
              <a:buClr>
                <a:srgbClr val="D10A10"/>
              </a:buClr>
              <a:defRPr/>
            </a:lvl4pPr>
            <a:lvl5pPr>
              <a:buClr>
                <a:srgbClr val="D10A1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8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4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07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25AA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55287" y="457201"/>
            <a:ext cx="6568086" cy="5403850"/>
          </a:xfrm>
        </p:spPr>
        <p:txBody>
          <a:bodyPr/>
          <a:lstStyle>
            <a:lvl1pPr>
              <a:buClr>
                <a:srgbClr val="CF0911"/>
              </a:buClr>
              <a:defRPr sz="3200"/>
            </a:lvl1pPr>
            <a:lvl2pPr>
              <a:buClr>
                <a:srgbClr val="CF0911"/>
              </a:buClr>
              <a:defRPr sz="2800"/>
            </a:lvl2pPr>
            <a:lvl3pPr>
              <a:buClr>
                <a:srgbClr val="CF0911"/>
              </a:buClr>
              <a:defRPr sz="2400"/>
            </a:lvl3pPr>
            <a:lvl4pPr>
              <a:buClr>
                <a:srgbClr val="CF0911"/>
              </a:buClr>
              <a:defRPr sz="2000"/>
            </a:lvl4pPr>
            <a:lvl5pPr>
              <a:buClr>
                <a:srgbClr val="CF0911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0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17/05/2023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27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146" y="241558"/>
            <a:ext cx="10091057" cy="800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146" y="1346886"/>
            <a:ext cx="11728622" cy="470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29335" y="6356350"/>
            <a:ext cx="953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5864" y="6356350"/>
            <a:ext cx="61062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3503" y="6356350"/>
            <a:ext cx="689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0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6" r:id="rId4"/>
    <p:sldLayoutId id="214748367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25A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6080E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080E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080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080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080E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08" y="1552755"/>
            <a:ext cx="10091057" cy="1094052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solidFill>
                  <a:schemeClr val="accent1">
                    <a:lumMod val="75000"/>
                  </a:schemeClr>
                </a:solidFill>
              </a:rPr>
              <a:t>Title of your presentation </a:t>
            </a:r>
            <a:br>
              <a:rPr lang="en-US" sz="3600" b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0" dirty="0">
                <a:solidFill>
                  <a:schemeClr val="accent1">
                    <a:lumMod val="75000"/>
                  </a:schemeClr>
                </a:solidFill>
              </a:rPr>
              <a:t>Your name and credentials (e.g. MD, PhD, etc.)</a:t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46" y="3019244"/>
            <a:ext cx="10336972" cy="3157719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professional title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institution or company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city and country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0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EF0D2EA9C3F4AD48A076E59C40B010B0" ma:contentTypeVersion="9" ma:contentTypeDescription="" ma:contentTypeScope="" ma:versionID="c19e1b0737aa80fc4a72adc5fe140ac7">
  <xsd:schema xmlns:xsd="http://www.w3.org/2001/XMLSchema" xmlns:xs="http://www.w3.org/2001/XMLSchema" xmlns:p="http://schemas.microsoft.com/office/2006/metadata/properties" xmlns:ns2="eb3f7de7-c935-4ca6-a12c-1f73773710ec" xmlns:ns3="4939eb0f-187b-4c6f-9b60-ebbac47a2665" targetNamespace="http://schemas.microsoft.com/office/2006/metadata/properties" ma:root="true" ma:fieldsID="27d1e0c150464cb1fcad18bc4d0b1e78" ns2:_="" ns3:_="">
    <xsd:import namespace="eb3f7de7-c935-4ca6-a12c-1f73773710ec"/>
    <xsd:import namespace="4939eb0f-187b-4c6f-9b60-ebbac47a2665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9eb0f-187b-4c6f-9b60-ebbac47a2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lcf76f155ced4ddcb4097134ff3c332f xmlns="4939eb0f-187b-4c6f-9b60-ebbac47a266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0E16E2-2FA5-476C-B979-8F5904D893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4939eb0f-187b-4c6f-9b60-ebbac47a2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05E951-2409-4249-8FC4-F9ECEFF302DF}">
  <ds:schemaRefs>
    <ds:schemaRef ds:uri="http://schemas.microsoft.com/office/2006/metadata/properties"/>
    <ds:schemaRef ds:uri="http://purl.org/dc/terms/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939eb0f-187b-4c6f-9b60-ebbac47a266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109C56-8390-45B6-A6A9-317710A650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your presentation  Your name and credentials (e.g. MD, PhD, etc.) 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Stephanie Orzech</cp:lastModifiedBy>
  <cp:revision>60</cp:revision>
  <dcterms:created xsi:type="dcterms:W3CDTF">2014-11-13T11:48:20Z</dcterms:created>
  <dcterms:modified xsi:type="dcterms:W3CDTF">2023-05-17T10:06:35Z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0x01010037EA2DD516505C4D92B92F8677CFB68500EF0D2EA9C3F4AD48A076E59C40B010B0</vt:lpwstr>
  </property>
  <property fmtid="{D5CDD505-2E9C-101B-9397-08002B2CF9AE}" pid="3" name="MediaServiceImageTags">
    <vt:lpwstr/>
  </property>
</Properties>
</file>