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6"/>
  </p:notesMasterIdLst>
  <p:handoutMasterIdLst>
    <p:handoutMasterId r:id="rId7"/>
  </p:handoutMasterIdLst>
  <p:sldIdLst>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5AAA"/>
    <a:srgbClr val="2994DB"/>
    <a:srgbClr val="204099"/>
    <a:srgbClr val="3EC2CF"/>
    <a:srgbClr val="ED1B23"/>
    <a:srgbClr val="925D9C"/>
    <a:srgbClr val="1A276D"/>
    <a:srgbClr val="FDB913"/>
    <a:srgbClr val="8EC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88" autoAdjust="0"/>
    <p:restoredTop sz="87893" autoAdjust="0"/>
  </p:normalViewPr>
  <p:slideViewPr>
    <p:cSldViewPr snapToGrid="0">
      <p:cViewPr varScale="1">
        <p:scale>
          <a:sx n="97" d="100"/>
          <a:sy n="97" d="100"/>
        </p:scale>
        <p:origin x="1170" y="96"/>
      </p:cViewPr>
      <p:guideLst>
        <p:guide orient="horz" pos="2160"/>
        <p:guide pos="3840"/>
      </p:guideLst>
    </p:cSldViewPr>
  </p:slideViewPr>
  <p:notesTextViewPr>
    <p:cViewPr>
      <p:scale>
        <a:sx n="3" d="2"/>
        <a:sy n="3" d="2"/>
      </p:scale>
      <p:origin x="0" y="0"/>
    </p:cViewPr>
  </p:notesText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Orzech" userId="9a4bd257-e819-4f95-a26f-3d6b4238c8fd" providerId="ADAL" clId="{C5D7FFAB-E1DC-4A4E-A82E-66D5FA1CEF6D}"/>
    <pc:docChg chg="custSel delSld modSld">
      <pc:chgData name="Stephanie Orzech" userId="9a4bd257-e819-4f95-a26f-3d6b4238c8fd" providerId="ADAL" clId="{C5D7FFAB-E1DC-4A4E-A82E-66D5FA1CEF6D}" dt="2023-05-17T10:08:06.847" v="30" actId="20577"/>
      <pc:docMkLst>
        <pc:docMk/>
      </pc:docMkLst>
      <pc:sldChg chg="del">
        <pc:chgData name="Stephanie Orzech" userId="9a4bd257-e819-4f95-a26f-3d6b4238c8fd" providerId="ADAL" clId="{C5D7FFAB-E1DC-4A4E-A82E-66D5FA1CEF6D}" dt="2023-05-17T10:00:53.896" v="0" actId="2696"/>
        <pc:sldMkLst>
          <pc:docMk/>
          <pc:sldMk cId="1301640651" sldId="262"/>
        </pc:sldMkLst>
      </pc:sldChg>
      <pc:sldChg chg="modSp mod modNotesTx">
        <pc:chgData name="Stephanie Orzech" userId="9a4bd257-e819-4f95-a26f-3d6b4238c8fd" providerId="ADAL" clId="{C5D7FFAB-E1DC-4A4E-A82E-66D5FA1CEF6D}" dt="2023-05-17T10:08:06.847" v="30" actId="20577"/>
        <pc:sldMkLst>
          <pc:docMk/>
          <pc:sldMk cId="4152803506" sldId="263"/>
        </pc:sldMkLst>
        <pc:spChg chg="mod">
          <ac:chgData name="Stephanie Orzech" userId="9a4bd257-e819-4f95-a26f-3d6b4238c8fd" providerId="ADAL" clId="{C5D7FFAB-E1DC-4A4E-A82E-66D5FA1CEF6D}" dt="2023-05-17T10:08:06.847" v="30" actId="20577"/>
          <ac:spMkLst>
            <pc:docMk/>
            <pc:sldMk cId="4152803506" sldId="263"/>
            <ac:spMk id="2" creationId="{00000000-0000-0000-0000-000000000000}"/>
          </ac:spMkLst>
        </pc:spChg>
        <pc:spChg chg="mod">
          <ac:chgData name="Stephanie Orzech" userId="9a4bd257-e819-4f95-a26f-3d6b4238c8fd" providerId="ADAL" clId="{C5D7FFAB-E1DC-4A4E-A82E-66D5FA1CEF6D}" dt="2023-05-17T10:03:40.836" v="22" actId="255"/>
          <ac:spMkLst>
            <pc:docMk/>
            <pc:sldMk cId="4152803506" sldId="26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FDE3F3-8323-476F-B5B7-348E52CE7CB1}" type="datetimeFigureOut">
              <a:rPr lang="en-US" smtClean="0"/>
              <a:t>5/17/2023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B4C5C-3B26-43FB-BE83-0057D0CD1968}" type="slidenum">
              <a:rPr lang="en-US" smtClean="0"/>
              <a:t>‹#›</a:t>
            </a:fld>
            <a:endParaRPr lang="en-US"/>
          </a:p>
        </p:txBody>
      </p:sp>
    </p:spTree>
    <p:extLst>
      <p:ext uri="{BB962C8B-B14F-4D97-AF65-F5344CB8AC3E}">
        <p14:creationId xmlns:p14="http://schemas.microsoft.com/office/powerpoint/2010/main" val="4062378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8B02E4-F606-47ED-9AF5-40F1E766834E}" type="datetimeFigureOut">
              <a:rPr lang="en-US" smtClean="0"/>
              <a:t>5/17/2023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A65B3-36D8-40F6-975E-B187BDFD5441}" type="slidenum">
              <a:rPr lang="en-US" smtClean="0"/>
              <a:t>‹#›</a:t>
            </a:fld>
            <a:endParaRPr lang="en-US"/>
          </a:p>
        </p:txBody>
      </p:sp>
    </p:spTree>
    <p:extLst>
      <p:ext uri="{BB962C8B-B14F-4D97-AF65-F5344CB8AC3E}">
        <p14:creationId xmlns:p14="http://schemas.microsoft.com/office/powerpoint/2010/main" val="4069890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Instructions for Transparency and Disclosure</a:t>
            </a:r>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Please disclose all relevant financial relationships, including the company name, the nature of the relationship (i.e., your role), and what was received (e.g., “honorarium</a:t>
            </a:r>
            <a:r>
              <a:rPr lang="en-US" sz="1200" b="1" i="0" u="none" strike="noStrike" kern="1200" dirty="0">
                <a:solidFill>
                  <a:schemeClr val="tx1"/>
                </a:solidFill>
                <a:effectLst/>
                <a:latin typeface="+mn-lt"/>
                <a:ea typeface="+mn-ea"/>
                <a:cs typeface="+mn-cs"/>
              </a:rPr>
              <a:t>”) by you, an immediate family member, spouse or partner within the past three (3) years</a:t>
            </a:r>
            <a:r>
              <a:rPr lang="en-US" sz="1200" b="0" i="0" u="none" strike="noStrike" kern="1200" dirty="0">
                <a:solidFill>
                  <a:schemeClr val="tx1"/>
                </a:solidFill>
                <a:effectLst/>
                <a:latin typeface="+mn-lt"/>
                <a:ea typeface="+mn-ea"/>
                <a:cs typeface="+mn-cs"/>
              </a:rPr>
              <a:t>, and the corresponding amounts in US Dollars. Where the value is potential, the percentage of the total stock options should be declared. If you have no conflicts, simply state, “No conflicts of interest.” You will be required to display this slide for at least 30 seconds from the podium to allow enough time for the audience to review and digest the information.</a:t>
            </a:r>
          </a:p>
          <a:p>
            <a:r>
              <a:rPr lang="en-US" sz="1200" b="0" i="0" u="none" strike="noStrike" kern="1200" dirty="0">
                <a:solidFill>
                  <a:schemeClr val="tx1"/>
                </a:solidFill>
                <a:effectLst/>
                <a:latin typeface="+mn-lt"/>
                <a:ea typeface="+mn-ea"/>
                <a:cs typeface="+mn-cs"/>
              </a:rPr>
              <a:t>e.g. Scientific Advisory Board: GSK – $20,000; Pfizer – $500</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Any off-label use of products or therapies must also be disclosed.</a:t>
            </a:r>
          </a:p>
          <a:p>
            <a:endParaRPr lang="en-US" dirty="0"/>
          </a:p>
        </p:txBody>
      </p:sp>
      <p:sp>
        <p:nvSpPr>
          <p:cNvPr id="4" name="Slide Number Placeholder 3"/>
          <p:cNvSpPr>
            <a:spLocks noGrp="1"/>
          </p:cNvSpPr>
          <p:nvPr>
            <p:ph type="sldNum" sz="quarter" idx="5"/>
          </p:nvPr>
        </p:nvSpPr>
        <p:spPr/>
        <p:txBody>
          <a:bodyPr/>
          <a:lstStyle/>
          <a:p>
            <a:fld id="{955A65B3-36D8-40F6-975E-B187BDFD5441}" type="slidenum">
              <a:rPr lang="en-US" smtClean="0"/>
              <a:t>1</a:t>
            </a:fld>
            <a:endParaRPr lang="en-US"/>
          </a:p>
        </p:txBody>
      </p:sp>
    </p:spTree>
    <p:extLst>
      <p:ext uri="{BB962C8B-B14F-4D97-AF65-F5344CB8AC3E}">
        <p14:creationId xmlns:p14="http://schemas.microsoft.com/office/powerpoint/2010/main" val="196069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1826" y="1759352"/>
            <a:ext cx="11722443" cy="1997746"/>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201826" y="3849173"/>
            <a:ext cx="11722443"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8185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hasCustomPrompt="1"/>
          </p:nvPr>
        </p:nvSpPr>
        <p:spPr>
          <a:xfrm>
            <a:off x="282145" y="1307508"/>
            <a:ext cx="11716265" cy="4869456"/>
          </a:xfrm>
        </p:spPr>
        <p:txBody>
          <a:bodyPr/>
          <a:lstStyle>
            <a:lvl1pPr>
              <a:buClr>
                <a:srgbClr val="D00910"/>
              </a:buClr>
              <a:defRPr/>
            </a:lvl1pPr>
            <a:lvl2pPr>
              <a:buClr>
                <a:srgbClr val="D00910"/>
              </a:buClr>
              <a:defRPr/>
            </a:lvl2pPr>
            <a:lvl3pPr>
              <a:buClr>
                <a:srgbClr val="D00910"/>
              </a:buClr>
              <a:defRPr/>
            </a:lvl3pPr>
            <a:lvl4pPr>
              <a:buClr>
                <a:srgbClr val="D00910"/>
              </a:buClr>
              <a:defRPr/>
            </a:lvl4pPr>
            <a:lvl5pPr>
              <a:buClr>
                <a:srgbClr val="D0091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6AB43E4-50CA-4C2C-85A5-96A86E051D44}" type="datetimeFigureOut">
              <a:rPr lang="en-GB" smtClean="0"/>
              <a:pPr/>
              <a:t>17/05/2023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F79796-0FD2-4F37-8FD7-CF9BDE84C19C}" type="slidenum">
              <a:rPr lang="en-GB" smtClean="0"/>
              <a:pPr/>
              <a:t>‹#›</a:t>
            </a:fld>
            <a:endParaRPr lang="en-GB" dirty="0"/>
          </a:p>
        </p:txBody>
      </p:sp>
    </p:spTree>
    <p:extLst>
      <p:ext uri="{BB962C8B-B14F-4D97-AF65-F5344CB8AC3E}">
        <p14:creationId xmlns:p14="http://schemas.microsoft.com/office/powerpoint/2010/main" val="500805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282145" y="1345247"/>
            <a:ext cx="5727357" cy="4831716"/>
          </a:xfrm>
        </p:spPr>
        <p:txBody>
          <a:bodyPr/>
          <a:lstStyle>
            <a:lvl1pPr>
              <a:buClr>
                <a:srgbClr val="D10A10"/>
              </a:buClr>
              <a:defRPr/>
            </a:lvl1pPr>
            <a:lvl2pPr>
              <a:buClr>
                <a:srgbClr val="D10A10"/>
              </a:buClr>
              <a:defRPr/>
            </a:lvl2pPr>
            <a:lvl3pPr>
              <a:buClr>
                <a:srgbClr val="D10A10"/>
              </a:buClr>
              <a:defRPr/>
            </a:lvl3pPr>
            <a:lvl4pPr>
              <a:buClr>
                <a:srgbClr val="D10A10"/>
              </a:buClr>
              <a:defRPr/>
            </a:lvl4pPr>
            <a:lvl5pPr>
              <a:buClr>
                <a:srgbClr val="D10A1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199" y="1345247"/>
            <a:ext cx="5727357" cy="4831716"/>
          </a:xfrm>
        </p:spPr>
        <p:txBody>
          <a:bodyPr/>
          <a:lstStyle>
            <a:lvl1pPr>
              <a:buClr>
                <a:srgbClr val="D10A10"/>
              </a:buClr>
              <a:defRPr/>
            </a:lvl1pPr>
            <a:lvl2pPr>
              <a:buClr>
                <a:srgbClr val="D10A10"/>
              </a:buClr>
              <a:defRPr/>
            </a:lvl2pPr>
            <a:lvl3pPr>
              <a:buClr>
                <a:srgbClr val="D10A10"/>
              </a:buClr>
              <a:defRPr/>
            </a:lvl3pPr>
            <a:lvl4pPr>
              <a:buClr>
                <a:srgbClr val="D10A10"/>
              </a:buClr>
              <a:defRPr/>
            </a:lvl4pPr>
            <a:lvl5pPr>
              <a:buClr>
                <a:srgbClr val="D10A10"/>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AB43E4-50CA-4C2C-85A5-96A86E051D44}" type="datetimeFigureOut">
              <a:rPr lang="en-GB" smtClean="0"/>
              <a:pPr/>
              <a:t>17/05/2023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F79796-0FD2-4F37-8FD7-CF9BDE84C19C}" type="slidenum">
              <a:rPr lang="en-GB" smtClean="0"/>
              <a:pPr/>
              <a:t>‹#›</a:t>
            </a:fld>
            <a:endParaRPr lang="en-GB" dirty="0"/>
          </a:p>
        </p:txBody>
      </p:sp>
    </p:spTree>
    <p:extLst>
      <p:ext uri="{BB962C8B-B14F-4D97-AF65-F5344CB8AC3E}">
        <p14:creationId xmlns:p14="http://schemas.microsoft.com/office/powerpoint/2010/main" val="125468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AB43E4-50CA-4C2C-85A5-96A86E051D44}" type="datetimeFigureOut">
              <a:rPr lang="en-GB" smtClean="0"/>
              <a:pPr/>
              <a:t>17/05/2023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9F79796-0FD2-4F37-8FD7-CF9BDE84C19C}" type="slidenum">
              <a:rPr lang="en-GB" smtClean="0"/>
              <a:pPr/>
              <a:t>‹#›</a:t>
            </a:fld>
            <a:endParaRPr lang="en-GB" dirty="0"/>
          </a:p>
        </p:txBody>
      </p:sp>
    </p:spTree>
    <p:extLst>
      <p:ext uri="{BB962C8B-B14F-4D97-AF65-F5344CB8AC3E}">
        <p14:creationId xmlns:p14="http://schemas.microsoft.com/office/powerpoint/2010/main" val="54447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4307" y="457200"/>
            <a:ext cx="3932237" cy="1600200"/>
          </a:xfrm>
        </p:spPr>
        <p:txBody>
          <a:bodyPr anchor="b"/>
          <a:lstStyle>
            <a:lvl1pPr>
              <a:defRPr sz="3200">
                <a:solidFill>
                  <a:srgbClr val="125AAA"/>
                </a:solidFill>
              </a:defRPr>
            </a:lvl1pPr>
          </a:lstStyle>
          <a:p>
            <a:r>
              <a:rPr lang="en-US" dirty="0"/>
              <a:t>Click to edit Master title style</a:t>
            </a:r>
          </a:p>
        </p:txBody>
      </p:sp>
      <p:sp>
        <p:nvSpPr>
          <p:cNvPr id="3" name="Content Placeholder 2"/>
          <p:cNvSpPr>
            <a:spLocks noGrp="1"/>
          </p:cNvSpPr>
          <p:nvPr>
            <p:ph idx="1" hasCustomPrompt="1"/>
          </p:nvPr>
        </p:nvSpPr>
        <p:spPr>
          <a:xfrm>
            <a:off x="4355287" y="457201"/>
            <a:ext cx="6568086" cy="5403850"/>
          </a:xfrm>
        </p:spPr>
        <p:txBody>
          <a:bodyPr/>
          <a:lstStyle>
            <a:lvl1pPr>
              <a:buClr>
                <a:srgbClr val="CF0911"/>
              </a:buClr>
              <a:defRPr sz="3200"/>
            </a:lvl1pPr>
            <a:lvl2pPr>
              <a:buClr>
                <a:srgbClr val="CF0911"/>
              </a:buClr>
              <a:defRPr sz="2800"/>
            </a:lvl2pPr>
            <a:lvl3pPr>
              <a:buClr>
                <a:srgbClr val="CF0911"/>
              </a:buClr>
              <a:defRPr sz="2400"/>
            </a:lvl3pPr>
            <a:lvl4pPr>
              <a:buClr>
                <a:srgbClr val="CF0911"/>
              </a:buClr>
              <a:defRPr sz="2000"/>
            </a:lvl4pPr>
            <a:lvl5pPr>
              <a:buClr>
                <a:srgbClr val="CF0911"/>
              </a:buCl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34307"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AB43E4-50CA-4C2C-85A5-96A86E051D44}" type="datetimeFigureOut">
              <a:rPr lang="en-GB" smtClean="0"/>
              <a:pPr/>
              <a:t>17/05/2023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F79796-0FD2-4F37-8FD7-CF9BDE84C19C}" type="slidenum">
              <a:rPr lang="en-GB" smtClean="0"/>
              <a:pPr/>
              <a:t>‹#›</a:t>
            </a:fld>
            <a:endParaRPr lang="en-GB" dirty="0"/>
          </a:p>
        </p:txBody>
      </p:sp>
    </p:spTree>
    <p:extLst>
      <p:ext uri="{BB962C8B-B14F-4D97-AF65-F5344CB8AC3E}">
        <p14:creationId xmlns:p14="http://schemas.microsoft.com/office/powerpoint/2010/main" val="32662795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2146" y="241558"/>
            <a:ext cx="10091057" cy="80073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2146" y="1346886"/>
            <a:ext cx="11728622" cy="47065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29335" y="6356350"/>
            <a:ext cx="9538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5/17/2023</a:t>
            </a:fld>
            <a:endParaRPr lang="en-US" dirty="0"/>
          </a:p>
        </p:txBody>
      </p:sp>
      <p:sp>
        <p:nvSpPr>
          <p:cNvPr id="5" name="Footer Placeholder 4"/>
          <p:cNvSpPr>
            <a:spLocks noGrp="1"/>
          </p:cNvSpPr>
          <p:nvPr>
            <p:ph type="ftr" sz="quarter" idx="3"/>
          </p:nvPr>
        </p:nvSpPr>
        <p:spPr>
          <a:xfrm>
            <a:off x="4705864" y="6356350"/>
            <a:ext cx="61062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343503" y="6356350"/>
            <a:ext cx="6899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88040876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4" r:id="rId3"/>
    <p:sldLayoutId id="2147483676" r:id="rId4"/>
    <p:sldLayoutId id="2147483678" r:id="rId5"/>
  </p:sldLayoutIdLst>
  <p:txStyles>
    <p:titleStyle>
      <a:lvl1pPr algn="l" defTabSz="914400" rtl="0" eaLnBrk="1" latinLnBrk="0" hangingPunct="1">
        <a:lnSpc>
          <a:spcPct val="90000"/>
        </a:lnSpc>
        <a:spcBef>
          <a:spcPct val="0"/>
        </a:spcBef>
        <a:buNone/>
        <a:defRPr sz="3200" b="1" kern="1200">
          <a:solidFill>
            <a:srgbClr val="125A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C6080E"/>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C6080E"/>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C6080E"/>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C6080E"/>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C6080E"/>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46" y="241558"/>
            <a:ext cx="10091057" cy="992019"/>
          </a:xfrm>
        </p:spPr>
        <p:txBody>
          <a:bodyPr>
            <a:normAutofit fontScale="90000"/>
          </a:bodyPr>
          <a:lstStyle/>
          <a:p>
            <a:br>
              <a:rPr lang="en-US" sz="3200" dirty="0">
                <a:solidFill>
                  <a:schemeClr val="accent5">
                    <a:lumMod val="50000"/>
                  </a:schemeClr>
                </a:solidFill>
              </a:rPr>
            </a:br>
            <a:r>
              <a:rPr lang="en-US" sz="3100" dirty="0">
                <a:solidFill>
                  <a:schemeClr val="accent5">
                    <a:lumMod val="50000"/>
                  </a:schemeClr>
                </a:solidFill>
              </a:rPr>
              <a:t>Session Title </a:t>
            </a:r>
            <a:br>
              <a:rPr lang="en-US" sz="3100" dirty="0">
                <a:solidFill>
                  <a:schemeClr val="accent5">
                    <a:lumMod val="50000"/>
                  </a:schemeClr>
                </a:solidFill>
              </a:rPr>
            </a:br>
            <a:r>
              <a:rPr lang="en-US" sz="3100" dirty="0">
                <a:solidFill>
                  <a:schemeClr val="accent5">
                    <a:lumMod val="50000"/>
                  </a:schemeClr>
                </a:solidFill>
              </a:rPr>
              <a:t>Name of Speaker</a:t>
            </a:r>
            <a:br>
              <a:rPr lang="en-US" sz="3200" dirty="0">
                <a:solidFill>
                  <a:schemeClr val="accent5">
                    <a:lumMod val="50000"/>
                  </a:schemeClr>
                </a:solidFill>
              </a:rPr>
            </a:br>
            <a:endParaRPr lang="en-US" dirty="0"/>
          </a:p>
        </p:txBody>
      </p:sp>
      <p:sp>
        <p:nvSpPr>
          <p:cNvPr id="3" name="Content Placeholder 2"/>
          <p:cNvSpPr>
            <a:spLocks noGrp="1"/>
          </p:cNvSpPr>
          <p:nvPr>
            <p:ph idx="1"/>
          </p:nvPr>
        </p:nvSpPr>
        <p:spPr/>
        <p:txBody>
          <a:bodyPr>
            <a:normAutofit lnSpcReduction="10000"/>
          </a:bodyPr>
          <a:lstStyle/>
          <a:p>
            <a:pPr marL="0" indent="0">
              <a:buFont typeface="Arial" panose="020B0604020202020204" pitchFamily="34" charset="0"/>
              <a:buNone/>
            </a:pPr>
            <a:r>
              <a:rPr lang="en-US" sz="2400" b="1" dirty="0">
                <a:solidFill>
                  <a:schemeClr val="accent5">
                    <a:lumMod val="50000"/>
                  </a:schemeClr>
                </a:solidFill>
              </a:rPr>
              <a:t>Disclosures</a:t>
            </a:r>
          </a:p>
          <a:p>
            <a:pPr marL="457200" indent="-457200">
              <a:lnSpc>
                <a:spcPct val="120000"/>
              </a:lnSpc>
              <a:spcBef>
                <a:spcPts val="600"/>
              </a:spcBef>
              <a:buFont typeface="Arial"/>
              <a:buChar char="•"/>
            </a:pPr>
            <a:r>
              <a:rPr lang="en-US" sz="2100" dirty="0">
                <a:solidFill>
                  <a:schemeClr val="accent5">
                    <a:lumMod val="50000"/>
                  </a:schemeClr>
                </a:solidFill>
              </a:rPr>
              <a:t>Scientific Advisory Board: (Include company names and corresponding amounts)</a:t>
            </a:r>
          </a:p>
          <a:p>
            <a:pPr marL="457200" indent="-457200">
              <a:lnSpc>
                <a:spcPct val="120000"/>
              </a:lnSpc>
              <a:spcBef>
                <a:spcPts val="600"/>
              </a:spcBef>
              <a:buFont typeface="Arial"/>
              <a:buChar char="•"/>
            </a:pPr>
            <a:r>
              <a:rPr lang="en-US" sz="2100" dirty="0">
                <a:solidFill>
                  <a:schemeClr val="accent5">
                    <a:lumMod val="50000"/>
                  </a:schemeClr>
                </a:solidFill>
              </a:rPr>
              <a:t>Scientific Research:</a:t>
            </a:r>
          </a:p>
          <a:p>
            <a:pPr marL="457200" indent="-457200">
              <a:lnSpc>
                <a:spcPct val="120000"/>
              </a:lnSpc>
              <a:spcBef>
                <a:spcPts val="600"/>
              </a:spcBef>
              <a:buFont typeface="Arial"/>
              <a:buChar char="•"/>
            </a:pPr>
            <a:r>
              <a:rPr lang="en-US" sz="2100" dirty="0">
                <a:solidFill>
                  <a:schemeClr val="accent5">
                    <a:lumMod val="50000"/>
                  </a:schemeClr>
                </a:solidFill>
              </a:rPr>
              <a:t>Speaker’s Bureau:</a:t>
            </a:r>
          </a:p>
          <a:p>
            <a:pPr marL="457200" indent="-457200">
              <a:lnSpc>
                <a:spcPct val="120000"/>
              </a:lnSpc>
              <a:spcBef>
                <a:spcPts val="600"/>
              </a:spcBef>
              <a:buFont typeface="Arial"/>
              <a:buChar char="•"/>
            </a:pPr>
            <a:r>
              <a:rPr lang="en-US" sz="2100" dirty="0">
                <a:solidFill>
                  <a:schemeClr val="accent5">
                    <a:lumMod val="50000"/>
                  </a:schemeClr>
                </a:solidFill>
              </a:rPr>
              <a:t>Stock Holder: </a:t>
            </a:r>
          </a:p>
          <a:p>
            <a:pPr marL="457200" indent="-457200">
              <a:lnSpc>
                <a:spcPct val="120000"/>
              </a:lnSpc>
              <a:spcBef>
                <a:spcPts val="600"/>
              </a:spcBef>
              <a:buFont typeface="Arial"/>
              <a:buChar char="•"/>
            </a:pPr>
            <a:r>
              <a:rPr lang="en-US" sz="2100" dirty="0">
                <a:solidFill>
                  <a:schemeClr val="accent5">
                    <a:lumMod val="50000"/>
                  </a:schemeClr>
                </a:solidFill>
              </a:rPr>
              <a:t>Stock Options: (Include company name and declare percentage of total stock options)</a:t>
            </a:r>
          </a:p>
          <a:p>
            <a:pPr marL="457200" indent="-457200">
              <a:lnSpc>
                <a:spcPct val="120000"/>
              </a:lnSpc>
              <a:spcBef>
                <a:spcPts val="600"/>
              </a:spcBef>
              <a:buFont typeface="Arial"/>
              <a:buChar char="•"/>
            </a:pPr>
            <a:r>
              <a:rPr lang="en-US" sz="2100" dirty="0">
                <a:solidFill>
                  <a:schemeClr val="accent5">
                    <a:lumMod val="50000"/>
                  </a:schemeClr>
                </a:solidFill>
              </a:rPr>
              <a:t>Product Royalties:</a:t>
            </a:r>
          </a:p>
          <a:p>
            <a:pPr marL="457200" indent="-457200">
              <a:lnSpc>
                <a:spcPct val="120000"/>
              </a:lnSpc>
              <a:spcBef>
                <a:spcPts val="600"/>
              </a:spcBef>
              <a:buFont typeface="Arial"/>
              <a:buChar char="•"/>
            </a:pPr>
            <a:r>
              <a:rPr lang="en-US" sz="2100" dirty="0">
                <a:solidFill>
                  <a:schemeClr val="accent5">
                    <a:lumMod val="50000"/>
                  </a:schemeClr>
                </a:solidFill>
              </a:rPr>
              <a:t>Employed by: </a:t>
            </a:r>
            <a:br>
              <a:rPr lang="en-US" sz="2100" dirty="0">
                <a:solidFill>
                  <a:schemeClr val="accent5">
                    <a:lumMod val="50000"/>
                  </a:schemeClr>
                </a:solidFill>
              </a:rPr>
            </a:br>
            <a:endParaRPr lang="en-US" sz="2100" dirty="0">
              <a:solidFill>
                <a:schemeClr val="accent5">
                  <a:lumMod val="50000"/>
                </a:schemeClr>
              </a:solidFill>
            </a:endParaRPr>
          </a:p>
          <a:p>
            <a:pPr marL="0" indent="0">
              <a:lnSpc>
                <a:spcPct val="120000"/>
              </a:lnSpc>
              <a:spcBef>
                <a:spcPts val="600"/>
              </a:spcBef>
              <a:buFont typeface="Arial" panose="020B0604020202020204" pitchFamily="34" charset="0"/>
              <a:buNone/>
            </a:pPr>
            <a:r>
              <a:rPr lang="en-US" sz="2100" dirty="0">
                <a:solidFill>
                  <a:schemeClr val="accent5">
                    <a:lumMod val="50000"/>
                  </a:schemeClr>
                </a:solidFill>
              </a:rPr>
              <a:t>Any off label uses of devices or products will be disclosed and discussed in a balanced manner.</a:t>
            </a:r>
          </a:p>
          <a:p>
            <a:pPr marL="0" indent="0">
              <a:lnSpc>
                <a:spcPct val="120000"/>
              </a:lnSpc>
              <a:spcBef>
                <a:spcPts val="600"/>
              </a:spcBef>
              <a:buFont typeface="Arial" panose="020B0604020202020204" pitchFamily="34" charset="0"/>
              <a:buNone/>
            </a:pPr>
            <a:r>
              <a:rPr lang="en-US" sz="2100" dirty="0">
                <a:solidFill>
                  <a:schemeClr val="accent5">
                    <a:lumMod val="50000"/>
                  </a:schemeClr>
                </a:solidFill>
              </a:rPr>
              <a:t>No commercial company or product names or logos will be used in this presentation.</a:t>
            </a:r>
          </a:p>
          <a:p>
            <a:endParaRPr lang="en-US" dirty="0"/>
          </a:p>
        </p:txBody>
      </p:sp>
    </p:spTree>
    <p:extLst>
      <p:ext uri="{BB962C8B-B14F-4D97-AF65-F5344CB8AC3E}">
        <p14:creationId xmlns:p14="http://schemas.microsoft.com/office/powerpoint/2010/main" val="41528035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4939eb0f-187b-4c6f-9b60-ebbac47a266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EF0D2EA9C3F4AD48A076E59C40B010B0" ma:contentTypeVersion="9" ma:contentTypeDescription="" ma:contentTypeScope="" ma:versionID="c19e1b0737aa80fc4a72adc5fe140ac7">
  <xsd:schema xmlns:xsd="http://www.w3.org/2001/XMLSchema" xmlns:xs="http://www.w3.org/2001/XMLSchema" xmlns:p="http://schemas.microsoft.com/office/2006/metadata/properties" xmlns:ns2="eb3f7de7-c935-4ca6-a12c-1f73773710ec" xmlns:ns3="4939eb0f-187b-4c6f-9b60-ebbac47a2665" targetNamespace="http://schemas.microsoft.com/office/2006/metadata/properties" ma:root="true" ma:fieldsID="27d1e0c150464cb1fcad18bc4d0b1e78" ns2:_="" ns3:_="">
    <xsd:import namespace="eb3f7de7-c935-4ca6-a12c-1f73773710ec"/>
    <xsd:import namespace="4939eb0f-187b-4c6f-9b60-ebbac47a2665"/>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8"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939eb0f-187b-4c6f-9b60-ebbac47a266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109C56-8390-45B6-A6A9-317710A650F3}">
  <ds:schemaRefs>
    <ds:schemaRef ds:uri="http://schemas.microsoft.com/sharepoint/v3/contenttype/forms"/>
  </ds:schemaRefs>
</ds:datastoreItem>
</file>

<file path=customXml/itemProps2.xml><?xml version="1.0" encoding="utf-8"?>
<ds:datastoreItem xmlns:ds="http://schemas.openxmlformats.org/officeDocument/2006/customXml" ds:itemID="{1105E951-2409-4249-8FC4-F9ECEFF302DF}">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eb3f7de7-c935-4ca6-a12c-1f73773710ec"/>
    <ds:schemaRef ds:uri="http://purl.org/dc/terms/"/>
    <ds:schemaRef ds:uri="4939eb0f-187b-4c6f-9b60-ebbac47a2665"/>
    <ds:schemaRef ds:uri="http://www.w3.org/XML/1998/namespace"/>
    <ds:schemaRef ds:uri="http://purl.org/dc/dcmitype/"/>
  </ds:schemaRefs>
</ds:datastoreItem>
</file>

<file path=customXml/itemProps3.xml><?xml version="1.0" encoding="utf-8"?>
<ds:datastoreItem xmlns:ds="http://schemas.openxmlformats.org/officeDocument/2006/customXml" ds:itemID="{1F0E16E2-2FA5-476C-B979-8F5904D893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4939eb0f-187b-4c6f-9b60-ebbac47a26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484</TotalTime>
  <Words>248</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Session Title  Name of Speaker </vt:lpstr>
    </vt:vector>
  </TitlesOfParts>
  <Company>Kenes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Yavor Altakov</dc:creator>
  <cp:lastModifiedBy>Stephanie Orzech</cp:lastModifiedBy>
  <cp:revision>59</cp:revision>
  <dcterms:created xsi:type="dcterms:W3CDTF">2014-11-13T11:48:20Z</dcterms:created>
  <dcterms:modified xsi:type="dcterms:W3CDTF">2023-05-17T10:11:18Z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0x01010037EA2DD516505C4D92B92F8677CFB68500EF0D2EA9C3F4AD48A076E59C40B010B0</vt:lpwstr>
  </property>
  <property fmtid="{D5CDD505-2E9C-101B-9397-08002B2CF9AE}" pid="3" name="MediaServiceImageTags">
    <vt:lpwstr/>
  </property>
</Properties>
</file>