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9A5"/>
    <a:srgbClr val="E84E0F"/>
    <a:srgbClr val="4AB484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1333"/>
    <p:restoredTop sz="86436"/>
  </p:normalViewPr>
  <p:slideViewPr>
    <p:cSldViewPr snapToGrid="0">
      <p:cViewPr varScale="1">
        <p:scale>
          <a:sx n="115" d="100"/>
          <a:sy n="115" d="100"/>
        </p:scale>
        <p:origin x="216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3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5D00B2-E68B-AE1C-A265-3FEF1D5134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B429E-DC8D-E6BD-EE90-6EC23EA40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295A-96DA-0447-BA0B-6ADDFF28F9F1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39C13-15FB-3C8A-B52B-4AC7A49E6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351C5-D267-566C-8E13-D3E7A4325D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E021-21F4-E049-93B5-0389D334B4BB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31804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E647-E0BB-5646-B25A-9FF4DC1577E5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FAC1-68D1-924B-B376-0842BBAA8A25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01219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4FAC1-68D1-924B-B376-0842BBAA8A25}" type="slidenum">
              <a:rPr lang="en-BG" smtClean="0"/>
              <a:t>1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5557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5DC85-052C-B2C8-BDA4-EF5029611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72498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74248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9A668-D8BB-A36F-2B0E-60C1B9DED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338"/>
            <a:ext cx="9144000" cy="514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F18A6-8D28-AB1D-3031-A3F41477425A}"/>
              </a:ext>
            </a:extLst>
          </p:cNvPr>
          <p:cNvSpPr txBox="1"/>
          <p:nvPr userDrawn="1"/>
        </p:nvSpPr>
        <p:spPr>
          <a:xfrm>
            <a:off x="183985" y="4697292"/>
            <a:ext cx="178451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E84E0F"/>
                </a:solidFill>
                <a:latin typeface="Montserrat" pitchFamily="2" charset="77"/>
              </a:rPr>
              <a:t>e-</a:t>
            </a:r>
            <a:r>
              <a:rPr lang="en-GB" sz="1300" b="1" dirty="0">
                <a:solidFill>
                  <a:srgbClr val="3359A5"/>
                </a:solidFill>
                <a:latin typeface="Montserrat" pitchFamily="2" charset="77"/>
              </a:rPr>
              <a:t>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CC4348-CDA7-38CD-569E-BA3F75797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3219" y="174491"/>
            <a:ext cx="1340781" cy="837101"/>
          </a:xfrm>
          <a:prstGeom prst="rect">
            <a:avLst/>
          </a:prstGeom>
        </p:spPr>
      </p:pic>
      <p:sp>
        <p:nvSpPr>
          <p:cNvPr id="11" name="Google Shape;46;p14">
            <a:extLst>
              <a:ext uri="{FF2B5EF4-FFF2-40B4-BE49-F238E27FC236}">
                <a16:creationId xmlns:a16="http://schemas.microsoft.com/office/drawing/2014/main" id="{529BA3A2-423E-46F9-9A9B-CFE120D9D0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446208"/>
            <a:ext cx="5686650" cy="42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>
              <a:defRPr sz="3000">
                <a:solidFill>
                  <a:srgbClr val="E84E0F"/>
                </a:solidFill>
                <a:latin typeface="Montserrat" pitchFamily="2" charset="77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  <p:sp>
        <p:nvSpPr>
          <p:cNvPr id="12" name="Google Shape;47;p14">
            <a:extLst>
              <a:ext uri="{FF2B5EF4-FFF2-40B4-BE49-F238E27FC236}">
                <a16:creationId xmlns:a16="http://schemas.microsoft.com/office/drawing/2014/main" id="{6B3A7983-2A63-9FFF-F695-12499F52F0C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214607"/>
            <a:ext cx="8693250" cy="3328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>
              <a:defRPr sz="1600">
                <a:solidFill>
                  <a:srgbClr val="3359A5"/>
                </a:solidFill>
                <a:latin typeface="Montserrat" pitchFamily="2" charset="77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Body text here…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E9793-B92A-FBA9-C7A4-5BC223FAD4CB}"/>
              </a:ext>
            </a:extLst>
          </p:cNvPr>
          <p:cNvSpPr txBox="1"/>
          <p:nvPr userDrawn="1"/>
        </p:nvSpPr>
        <p:spPr>
          <a:xfrm>
            <a:off x="7257885" y="4697292"/>
            <a:ext cx="178451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300" b="1" dirty="0">
                <a:solidFill>
                  <a:srgbClr val="4AB484"/>
                </a:solidFill>
                <a:latin typeface="Montserrat" pitchFamily="2" charset="77"/>
              </a:rPr>
              <a:t>|</a:t>
            </a:r>
            <a:r>
              <a:rPr lang="en-GB" sz="1300" dirty="0">
                <a:solidFill>
                  <a:srgbClr val="292C6B"/>
                </a:solidFill>
                <a:latin typeface="Montserrat" pitchFamily="2" charset="77"/>
              </a:rPr>
              <a:t> e-</a:t>
            </a:r>
            <a:r>
              <a:rPr lang="en-GB" sz="1300" dirty="0" err="1">
                <a:solidFill>
                  <a:srgbClr val="3359A5"/>
                </a:solidFill>
                <a:latin typeface="Montserrat" pitchFamily="2" charset="77"/>
              </a:rPr>
              <a:t>ins.org</a:t>
            </a:r>
            <a:endParaRPr lang="en-GB" sz="1300" dirty="0">
              <a:solidFill>
                <a:srgbClr val="3359A5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A323-3936-66BD-BE9C-E8145784F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338"/>
            <a:ext cx="9144000" cy="5140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AACAE2-D236-9311-0EB4-ACD829B6A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3219" y="174491"/>
            <a:ext cx="1340781" cy="837101"/>
          </a:xfrm>
          <a:prstGeom prst="rect">
            <a:avLst/>
          </a:prstGeom>
        </p:spPr>
      </p:pic>
      <p:sp>
        <p:nvSpPr>
          <p:cNvPr id="15" name="Google Shape;47;p14">
            <a:extLst>
              <a:ext uri="{FF2B5EF4-FFF2-40B4-BE49-F238E27FC236}">
                <a16:creationId xmlns:a16="http://schemas.microsoft.com/office/drawing/2014/main" id="{595DE89D-3485-AA0F-4310-DBEB27725FD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436736" y="1215957"/>
            <a:ext cx="4568214" cy="3306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>
              <a:defRPr sz="1600">
                <a:solidFill>
                  <a:srgbClr val="3359A5"/>
                </a:solidFill>
                <a:latin typeface="Montserrat" pitchFamily="2" charset="77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Body text here…</a:t>
            </a:r>
            <a:endParaRPr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2BFA41E-23BE-262A-1136-58C66B5786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385" y="1215957"/>
            <a:ext cx="3763967" cy="3306743"/>
          </a:xfrm>
        </p:spPr>
        <p:txBody>
          <a:bodyPr/>
          <a:lstStyle/>
          <a:p>
            <a:endParaRPr lang="en-B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F4A0F-EFE5-19EB-AF8D-EF5232B342F7}"/>
              </a:ext>
            </a:extLst>
          </p:cNvPr>
          <p:cNvSpPr txBox="1"/>
          <p:nvPr userDrawn="1"/>
        </p:nvSpPr>
        <p:spPr>
          <a:xfrm>
            <a:off x="183985" y="4697292"/>
            <a:ext cx="178451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E84E0F"/>
                </a:solidFill>
                <a:latin typeface="Montserrat" pitchFamily="2" charset="77"/>
              </a:rPr>
              <a:t>e-</a:t>
            </a:r>
            <a:r>
              <a:rPr lang="en-GB" sz="1300" b="1" dirty="0">
                <a:solidFill>
                  <a:srgbClr val="3359A5"/>
                </a:solidFill>
                <a:latin typeface="Montserrat" pitchFamily="2" charset="77"/>
              </a:rPr>
              <a:t>INS</a:t>
            </a:r>
          </a:p>
        </p:txBody>
      </p:sp>
      <p:sp>
        <p:nvSpPr>
          <p:cNvPr id="4" name="Google Shape;46;p14">
            <a:extLst>
              <a:ext uri="{FF2B5EF4-FFF2-40B4-BE49-F238E27FC236}">
                <a16:creationId xmlns:a16="http://schemas.microsoft.com/office/drawing/2014/main" id="{261C0290-883F-94ED-9BA0-F95C844E866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446208"/>
            <a:ext cx="5686650" cy="42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>
              <a:defRPr sz="3000">
                <a:solidFill>
                  <a:srgbClr val="E84E0F"/>
                </a:solidFill>
                <a:latin typeface="Montserrat" pitchFamily="2" charset="77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3E3C7-69CF-1CA6-FE3A-8F2B6091FA61}"/>
              </a:ext>
            </a:extLst>
          </p:cNvPr>
          <p:cNvSpPr txBox="1"/>
          <p:nvPr userDrawn="1"/>
        </p:nvSpPr>
        <p:spPr>
          <a:xfrm>
            <a:off x="7257885" y="4697292"/>
            <a:ext cx="178451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300" b="1" dirty="0">
                <a:solidFill>
                  <a:srgbClr val="4AB484"/>
                </a:solidFill>
                <a:latin typeface="Montserrat" pitchFamily="2" charset="77"/>
              </a:rPr>
              <a:t>|</a:t>
            </a:r>
            <a:r>
              <a:rPr lang="en-GB" sz="1300" dirty="0">
                <a:solidFill>
                  <a:srgbClr val="292C6B"/>
                </a:solidFill>
                <a:latin typeface="Montserrat" pitchFamily="2" charset="77"/>
              </a:rPr>
              <a:t> e-</a:t>
            </a:r>
            <a:r>
              <a:rPr lang="en-GB" sz="1300" dirty="0" err="1">
                <a:solidFill>
                  <a:srgbClr val="3359A5"/>
                </a:solidFill>
                <a:latin typeface="Montserrat" pitchFamily="2" charset="77"/>
              </a:rPr>
              <a:t>ins.org</a:t>
            </a:r>
            <a:endParaRPr lang="en-GB" sz="1300" dirty="0">
              <a:solidFill>
                <a:srgbClr val="3359A5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843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01200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3393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219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342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22287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9296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88FC4E-799A-F541-B9CD-BBD1B80175F9}" type="datetimeFigureOut">
              <a:rPr lang="en-BG" smtClean="0"/>
              <a:t>23.06.26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35011-F6E4-124A-9A0F-8C66745C365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0015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6B9D9-D009-EB8E-3DED-1F546758F531}"/>
              </a:ext>
            </a:extLst>
          </p:cNvPr>
          <p:cNvSpPr txBox="1"/>
          <p:nvPr/>
        </p:nvSpPr>
        <p:spPr>
          <a:xfrm>
            <a:off x="308919" y="4423718"/>
            <a:ext cx="522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sz="2800" dirty="0">
                <a:solidFill>
                  <a:schemeClr val="bg1"/>
                </a:solidFill>
                <a:latin typeface="Montserrat" pitchFamily="2" charset="77"/>
              </a:rPr>
              <a:t>Presentation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ADD01-F468-298E-DD9F-B468801C5068}"/>
              </a:ext>
            </a:extLst>
          </p:cNvPr>
          <p:cNvSpPr txBox="1"/>
          <p:nvPr/>
        </p:nvSpPr>
        <p:spPr>
          <a:xfrm>
            <a:off x="1102290" y="33820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78221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C905-1D9C-776B-B016-C0032B45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415FC-EF57-F8B7-5306-DF015CC8A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5878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66E0-6B29-0A4F-113A-29DABBBE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6208"/>
            <a:ext cx="5686650" cy="429525"/>
          </a:xfrm>
        </p:spPr>
        <p:txBody>
          <a:bodyPr>
            <a:normAutofit fontScale="90000"/>
          </a:bodyPr>
          <a:lstStyle/>
          <a:p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DA5C-44E2-1D36-BF67-EAC0F2723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7F5D39-841C-CD69-D2DE-4896614349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7567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2113D0-F007-48BE-912B-CF91F40ADE08}"/>
</file>

<file path=customXml/itemProps2.xml><?xml version="1.0" encoding="utf-8"?>
<ds:datastoreItem xmlns:ds="http://schemas.openxmlformats.org/officeDocument/2006/customXml" ds:itemID="{4090AF5E-1854-4F7F-9F26-6DB5834328EC}"/>
</file>

<file path=customXml/itemProps3.xml><?xml version="1.0" encoding="utf-8"?>
<ds:datastoreItem xmlns:ds="http://schemas.openxmlformats.org/officeDocument/2006/customXml" ds:itemID="{A835CC79-F2FF-482A-8B3B-3E4A634841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4</Words>
  <Application>Microsoft Macintosh PowerPoint</Application>
  <PresentationFormat>On-screen Show (16:9)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Baleva</dc:creator>
  <cp:lastModifiedBy>Ana Baleva</cp:lastModifiedBy>
  <cp:revision>6</cp:revision>
  <dcterms:created xsi:type="dcterms:W3CDTF">2026-04-01T13:52:23Z</dcterms:created>
  <dcterms:modified xsi:type="dcterms:W3CDTF">2026-06-23T09:31:16Z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